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66" r:id="rId4"/>
    <p:sldId id="258" r:id="rId5"/>
    <p:sldId id="272" r:id="rId6"/>
    <p:sldId id="259" r:id="rId7"/>
    <p:sldId id="270" r:id="rId8"/>
    <p:sldId id="260" r:id="rId9"/>
    <p:sldId id="271" r:id="rId10"/>
    <p:sldId id="261" r:id="rId11"/>
    <p:sldId id="267" r:id="rId12"/>
    <p:sldId id="262" r:id="rId13"/>
    <p:sldId id="268" r:id="rId14"/>
    <p:sldId id="263" r:id="rId15"/>
    <p:sldId id="269" r:id="rId16"/>
    <p:sldId id="264" r:id="rId17"/>
    <p:sldId id="273" r:id="rId18"/>
    <p:sldId id="276" r:id="rId19"/>
    <p:sldId id="277" r:id="rId20"/>
    <p:sldId id="274" r:id="rId21"/>
    <p:sldId id="275" r:id="rId22"/>
    <p:sldId id="278" r:id="rId23"/>
    <p:sldId id="279" r:id="rId24"/>
    <p:sldId id="282" r:id="rId25"/>
    <p:sldId id="281" r:id="rId26"/>
    <p:sldId id="280" r:id="rId27"/>
    <p:sldId id="283" r:id="rId28"/>
    <p:sldId id="256" r:id="rId29"/>
    <p:sldId id="284" r:id="rId30"/>
    <p:sldId id="286" r:id="rId31"/>
    <p:sldId id="285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9T23:35:23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7559,'23'0'0,"0"0"39,0 0 0,-7 3 0,-1 2 0,1 5-35,-3 3 1,0-8 0,-6 3 0,6-3-13,0 3 0,0-6 1,-5 6-2,7-5 8,-4-3 1,-1 2 4,-10 6 14,10-6 0,1 11 1,7-7 28,-3 1 1,-10 4-9,3-4-18,-5-4 1,-3 10 5,0-5 1,0-3-13,0 10 0,0-7 0,-3 5 12,-5-3 0,3 6-8,-10-9 0,7 9 0,-5-6 33,3 3 7,2-8-13,-2 16-24,7-19 0,-10 9-39,5-11 25,6 10-1,-8-7-9,-1 7-15,9-10 55,-9 10 26,1-7-28,7 7 5,-7-10 52,10 0-168,0 0 92,10 0 1,-4 0-3,9 0-11,-10 0 1,8 0-17,-5 0 1,-3 0 10,10 0 1,-7 8 0,8 0 0,-9-1 0,6-4 0,-2 5 0,4-3 0,-5 8 0,3-3 0,-5 0 0,8-2 0,-11-3 0,5 8 0,0-3 0,-7 1 1,5-4 0,2-1 23,-2 9 0,-1-7 42,-7 7-27,0 1-39,-10 7 0,8-8 1,-9-2 5,1-2 0,7-1 0,-7-5 11,0 3 1,5 2-2,-11-2 1,8-6-16,-7 6 0,7 3 8,-7-4 0,9 4-33,-1-4 20,-6-4 0,3 10 0,-6-5 3,-5-6 1,9 8 0,-4-10 0,1 0 0,7 0-29,-8 0 0,9 0 16,-9 0 0,8-2 10,-7-6 196,10 6-159,-6-9-15,11 11-1155,0 0 0,11-2 667,4-6 351,6-5 1,-8-10 0,-3 0 0</inkml:trace>
  <inkml:trace contextRef="#ctx0" brushRef="#br0" timeOffset="4172">24 47 8390,'23'0'32,"0"0"1,-7-2 0,-1-3 0,3-3 3,3 3 1,-5 2 0,-1 3 0,3 0-12,3 0 1,-6 0-29,1 0 1,-9 0 14,9 0-1,-11 10 1,8 1-1,-8 7 22,3-3 0,0-7-1,-8 8 1,0-9 49,0 9 42,0-11-69,0 16-17,0-9 0,0 4-5,0-1 1,0-7-4,0 8 1,-3-11 0,-2 5 27,-3 0 0,-2-7-33,2 5 1,3 2-23,-11-2 1,11 2 0,-5-5-27,0 3 0,4 7 11,-9-7 0,10 2 4,-3-2 0,3-5 6,-3 4 2,6 6-20,-19-10-57,18 7 52,-7-10 14,10 0-420,0 0 456,10 0 1,-4-2 12,9-6-21,-10 5 1,8-7-17,-5 10-5,-6 0 1,11 0 3,-5 0 0,-3 3 0,11 4 0,-9-4-14,9 5 1,-8 2 7,7-2 1,-7 7 0,5-4-7,-3 1 1,0-4-24,-2 8 0,-3-3 0,8 5-4,-3-3 1,-2-7-1,-5 5 21,5-3 1,-6 0 16,6-2 1,-6-3-17,-2 11 1,3-11 69,5 3-35,-6-6 16,9-2-15,-11 0 1,0 3 45,0 4 1,0-1-49,0 9 0,-8-7 1,-2 5 10,-3-3 1,8 0-1,-6-4-22,1 1 0,5 4-12,-11-4 0,9-2 0,-9 8 12,-2-2 1,8-1-16,2-2 0,3-6 3,-3 6 0,3-5 43,-11-3 0,9 2-17,-9 6 0,8-5-2,-7 4 0,7-4 4,-7-3 27,-1 0-2,-7 0 0,8 0 36,-1 0-43,11 0-13,-5 0-85,10 0 48,0 0-69,-11 0 97,9 0-22,-9 0 29,11 0-773,0 0 797,11 0 1,-6 0-34,10 0 0,-7 0-4,8 0 0,-1 0 0,8 0 0,-2-3-12,-6-4 0,-2 4 0,-5-5 0,-3 3 0,11-3 1,-9 6-16,9-6 4,-11-5 0,13 0-4,-10-10 0,7 8 1,-4-1-13,2-2 1,-8 5 0,5-2 17,0-3 1,-7 5 45,5-3 1,-6 8 70,-2-7-68,0 10 0,0-8 12,0 5 1,0 3-22,0-10 0,-2 9-14,-6-1 1,5 2-20,-4-3 18,-6 5 1,8-10-9,-11 6 1,8 4 4,-7-5 1,-1 6-10,-7 2 0,8 0 0,-1 0 1,8 0-3,-7 0 1,7 0 14,-7 0 0,7 0 88,-7 0-19,9 0-33,-4 0-34,10 0 54,0 0-54,10 0 1,-4-8 0,9-2-14,3-3 1,0 5-1,0-5 1,-5 0 0,-3 0 0,6 6-7,-8-9 0,7 8 12,-7-7 0,2 10-4,-2-3 1,-6 3-5,6-3 0,-3 3-2,3-11 1,-5 9-39,4-9 1,-1 9-42,1-9 64,-4 11 0,10-13-26,-5 10 19,-6-10 0,11 8-16,-5-6 168,-6-4-18,9 17-71,-11-7-22,-11 10-40,-2 0-12,-10 0 29,0 0 1,8 0 3,-1 0 0,8 0 8,-7 0 1,7-3 47,-7-5-57,-1 6 1,-7-8-1,0 10 39,0 0-28,-1 0 0,9 0-4,-1 0 0,9 0-11,-9 0-6,11 0 6,-16 0 0,16 0 1,-10 0 1,7 0 6,-7 0 0,7 0 0,-5 2 25,3 6-19,2-6-326,8 9-760,0-11 315,0 0 0,10 0 0,6-3 628,4-5 0,3-4 0,1-12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32.979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531 1 8132,'-11'0'-1431,"-8"0"1043,7 9 1,-2-6 452,0 4-55,9-5 14,-5 7-21,10-6 8,0 6 88,0-9 54,0 10-71,0-8 16,0 8-12,0-10 1,8 2-14,-1 5-35,0-5 0,-7 10-46,0-5 41,0-4 0,0 8-25,0-4 0,0-2 16,0 9 0,0-7-49,0 8 0,0-8 44,0 7-14,0 0 0,-3 7 10,-4 1 0,5-1 1,-5 0 1,4-4 4,3 4 0,0-5 2,0 13 0,0-6-13,0-1 0,0 6 8,0 0 0,0 8-14,0-8 1,0 7 4,0-6 1,0 6-4,0-7 1,0 8-3,0-8 0,0 8-2,0-8 1,3 7-6,4-6 0,-5-1-2,5-7 1,-4 1 36,-3-1 0,0 0-25,0 0 0,0 1-8,0-1 0,0-7 39,0 0 9,9 0-47,-6 8 0,6-1 2,-9 0 0,0-7-16,0 0 1,2-6 29,5 6-67,-4-10 46,6 15-1,-9-16-1,0 16 5,0-17 3,0 7 179,0-9 0,-7 3-164,0 4 0,-2 2 15,2 5 0,-3 5-19,-4-5 0,-5 8-1,5 6 0,-5-2 2,-2 9 1,-1-1-6,1 1 1,-7 5 18,0-5 1,-1 3-13,8-2 1,-7 1-35,-1-8 1,8 6 29,7-6 1,0 1-36,-8-1 1,4-6 18,3 6 1,-1-6-4,9-2 1,-3 1 2,3-1 0,3-7-3,-11 0 0,11-7-20,-3 7-5,4-9-16,3 14 10,0-17-8,0 8 29,0-1-4,0-6 31,0 6 84,0-9-96,0-9 1,0 4-34,0-9 1,3 7 38,4-7 1,-5 6-19,5-6 1,-2 7-30,2-7-11,-5 0-31,8-7 1,-3-1 66,0 1 0,0 7-46,-7 0 1,7 7-83,0-7 79,0-1 27,3-6 0,-6 0-4,11 0 1,-8-1 40,7 1 0,-7-7 7,7-1 0,-2-8 6,2 1 1,5 3 11,-5-2 1,5-1 13,2-6 1,0-1-41,1 1 1,-1 2 22,0 4 0,0 3-18,1 5 1,-1 4 13,0-4-14,0 14 1,1-3-1,-1 10 14,-9 0 2,7 7 46,-17 10-52,7 1 45,-9 11 1,0-1-45,0 0 1,0-7 29,0 0 0,0-6-26,0 6 1,0-7 2,0 7 0,0-7 28,0 7-23,0-9 1,3 11-18,4-8 0,-5 1 11,5-2 1,-4-2-29,-3 9 0,0-7 24,0 7 1,0-7 12,0 7 0,7-6-8,0 6 1,2-2 2,-2 2 0,-2 5-11,9-5 0,-7 5-1,8 2 1,-8 0-29,7 0 0,0 3 32,7 4 0,1-4-34,-1 4 1,0-4 24,0-3 1,1 0-18,-1 1 0,0-1 52,0 0 1,1 0 5,-1 1 0,0-3-23,0-5 1,-7 2 5,1-9 0,-1 7-24,7-6 1,-7 6 17,0-7 0,-7 2-62,8-2 78,-11-4-183,15 6 123,-16-9-17,6 0-134,-9 0-42,-9 0 0,4-7-130,-9 0 0,7-2 114,-8 1 1,4 4 230,-4-10 0,-13-1 0,5-6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35.497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1127 532 7640,'-12'12'-830,"2"-3"1,8-9 841,-5 0-14,5 0-21,-8 0 23,10 0 16,0-9 1,0 4 20,0-9 113,0 9-133,0-4 42,0-1-41,0 8 1,0-10 34,0 5 26,0 5 3,0-8 245,0 10-229,-9 0-22,6 0-87,-6 0 18,0 0 1,4 0-5,-9 0-11,9 0-18,-14 0-6,7-9 1,-9 7 37,0-6 0,7 6 4,-1 2 0,1-7-8,-7 0 1,0 0 14,-1 7 1,1-3-3,0-4 0,0 5 3,-1-5 1,1 2-4,0-2 0,0 5 2,-1-5 1,1-3 40,0 3 1,0-2-41,-1 2 0,1 2 29,0-9 0,0 7-36,-1-8 0,1 8 3,0-7 0,7 2-1,0-2 0,-1-5-3,-6 5 0,7 2-1,0-2-11,9 0-48,-14-7 58,17 0 0,-10 2-25,5 4 1,5 4 16,-5 4-12,4 4 10,3-6 1,-2 9 0,-5 0-3,4 0 4,-6 0 0,9 0 0,-10 0 0,8 0 0,-7 0-8,9 0 7,-10 0 0,8 0 2,-8 0-202,10 0 208,10 0-10,-8 0 6,8 0 28,-10 0 4,0 9-32,0-6 0,0 6-10,0-9 3,9 0 0,-7 0 3,8 9 1,-10-6 0,0 6 193,0-9-163,9 0-122,-6 0 99,6 0-80,-9 0 68,0-9 0,0 4 1,0-9 10,-9 9 1,6-14 0,-13 15-37,9-11 1,-3 11 26,3-3 0,5 2-19,-5-2 16,-5 4 1,3-8 13,-6 4-42,-4 4-1,8-6 50,-11 9-29,1 0 36,0 0-26,0 0 1,-1 0-5,1 0 5,9 0 0,-4 2 0,9 5 0,-3-2-19,3 9 10,5-9 1,-8 14 7,10-5 0,0-2 0,0 2 0,0-7 9,0 7 1,0-7-6,0 7 1,3-2 3,4 2-3,5 5 0,9-9 1,0 4 1,0-2-2,1-5 1,-1-5-1,0 5 1,0-4-2,1-3 1,-1 0 0,0 0 7,0 0 0,1 0-6,-1 0 3,0 0 12,0-10 0,-6 8 1,-1-5 1,-7-3-9,7 3 0,-9-2 15,2 2-6,-5 4 0,1-13 22,4 9-35,-5 0 0,7 4 20,-9-4-27,0 5 0,-2-8-2,-5 10-6,5 0 5,-17 0-6,7 0 4,-9 0 3,-1 0 1,1 0 0,0 0 0,7 0 2,0 0 1,-1 3-1,-6 4 0,7-3 0,0 11 0,0-11 0,-8 13 0,1-10 0,7 7-1,0-7 0,9 10 1,-14-5 0,14 6-23,-9-3 19,10 3 1,-6-13-1,10 9 0,0-7 1,0 8-1,0-11 3,10 15 1,1-16 0,11 16 0,-1-17 1,0 5 1,-7 2 5,0-2-7,1 1 1,6-8-5,0 0 1,-7 0 3,0 0 0,-6 0 0,6 0 0,-7 0 33,7 0 4,-9 0-17,14 0 0,-15-3 29,10-4-37,-9-5 0,5-9 1,-10 0 0,0 7-3,0-1 4,0 1 0,-3-7-30,-4 0 1,2 7 12,-9-1 0,7 8-5,-7-7 1,7 7-1,-7-7 1,7 9-1,-7-2 0,6-2-16,-6 2 1,7 0 17,-7 7 1,7 0 0,-7 0 0,7 0 4,-7 0 1,6 7 0,-6 0 0,7 9 1,-7-2 0,9-2 1,-2 2 0,-2 1-2,2 6 1,0-7 4,7 0-3,0 0 1,-7 8-3,-1-1 1,1-7-1,7 0 0,0-7 0,0 7 0,7-7 0,1 8 0,1-11 0,-2 3 0,5 5 0,9-7 0,0 9 0,1-9 0,-1 2 0,0 2 0,0-2 0,8 1 0,-1-8 0,0 7 0,-6 0 0,6 0 0,0-7 0,1 0 0,-8 0 0,0 0 0,0 0 0,1 0 453,-11 0-246,-1 0 0,-10-3-108,0-4 0,-10 3-119,-4-11 0,-5 8 92,-2-7 0,0 7-175,0-7 1,-8 2 45,1-2 0,0-3-47,6 10 1,-1-9 57,-6 2 0,6 2 4,-5-2 0,4 9 47,3-2 0,-1 2-22,1-2 1,7 5 26,0-5 0,7 4-44,-7 3-7,9 0 11,-14 0 1,17 3-46,-5 4 62,4-5-3,3 17 18,0-7 1,0 2-19,0 0 1,3-9-25,4 2-7,-5 5 1,10-10-2,-5 5 0,-2 3-31,9-3 0,-7 0-393,7-7 472,0 0 0,17-10 0,2-1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37.731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0 468 8147,'12'0'-1260,"-3"0"994,-9 0 87,10 0 64,-8 0 198,8 0-52,-10 0-33,9 0 1,-6-3-21,4-4 32,-5 5 0,5-10-18,0 5 0,3 5 26,-3-6 1,-3-1 1,11 2 0,-4-10-31,4 3 1,11 2 23,-5-2 0,5-7-30,-5-7 0,10-1 29,4 8 0,-2-7-73,3-1 1,-3-1 12,2 1 0,3 6-106,-10-6 0,8 6 154,-8 2 0,10-1 0,-5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22.86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978 553 6307,'0'-12'-371,"0"3"359,0 9 8,-9 0 58,6 0 2,-6 0 893,9 0-933,-10 0-14,8-9 21,-7 6-4,9-6 84,0 9-86,0-10 0,-3 8 54,-4-5-40,5 5-2,-8 2-1,10-10-1,0 8-11,-9-17-10,7 16-1,-8-15 1,8 13 3,-5-9 0,4 9 1,-6-7-3,9 5 1,-3 5 51,-4-5-37,5-5-38,-7 9 22,-1-15 1,8 13-2,-5-9 1,2 9 14,-2-2 1,5 2 22,-6-2 0,-3 5 0,6-15-30,-9 10 0,7-7 31,-7 7-25,9-10-7,-14 6 1,9-4-12,-4 1-6,-5 0 0,10 0 1,-5 0 0,-3 7-11,10-8 35,-9 11 1,11-13-12,-9 10 12,9 0-21,-14-2 3,17 6-3,-17-6-1,17-1 1,-10 8-9,5-5 1,4 4 1,-9 3 1,5 0 1,5 0 0,-10 0 3,5 0 1,5-2-1,-5-5 2,-5 5 0,7-8-22,-9 10-3,9 0 24,-14-9-1,8 6 1,-4-6-13,1 9 0,7 0 6,-7 0-31,9 0 1,-11-2 30,9-5 1,-3 4-116,3-4 72,5 5-11,-17 2 56,16 0 0,-8 0-1,4 0 10,4 0 13,-16 0 33,17 0-54,-17 0 0,10 2 21,-6 5 0,4-4-13,4 4 1,2-5-1,-9-2 0,7 0-3,-8 0 0,8 7 0,-7 0 0,7 0 0,-7-7 0,7 7 0,-7 0 0,7 3 0,-8-3 0,11-5 0,-15 17 0,14-14 0,-9 9 0,9-9 0,-4 14 0,2-15 0,0 11 0,0-11 0,7 6 0,0-1 0,0-6 0,0 15 1,0-15 0,0 16 30,0-17-14,0 17 1,0-14-8,0 9 4,0-9-11,0 13 1,0-13 9,0 9-11,0-9 20,9 14 0,-7-14 1,5 9 0,-4-7 28,-3 7 4,0-9-49,0 14 1,0-15 3,0 11 1,0-8 1,0 7 1,7-7-1,0 7 1,0-7-30,-7 7 1,0-7 24,0 8 0,0-8-27,0 7 0,0-7 16,0 7 0,0-7-4,0 7 1,0-7 2,0 8 1,0-11 10,0 15-7,0-7 0,0 2 0,0 0 0,0-7 4,0 8 0,0-8 1,0 7 0,0-7 18,0 7 2,0-9 83,0 14-87,0-7 2,0 9 4,0 0-14,0 0 0,2-2-12,5-5-5,-4 5 1,6-7-1,-9 9 0,0-7-6,0 1 1,0-8 1,0 7 1,0 0 3,0 7 0,0-7 0,0 1 0,0-8 14,0 7 1,3-2 11,4 2-19,-5 5 2,8-7 20,-10 9-11,0 0 0,2-7-7,5 0 0,-5-9-6,8 14 1,-8-14-2,5 9-7,-4-9 1,6 6 8,-9-3 0,2-6-4,5 5 0,-4-2 15,4 2 1,-5-5 37,8 8 6,-8-1 0,8-7-31,-1 17-35,-7-16 1,10 13 9,-5-9-4,-4 0 1,6-4 0,-9 4 1,2-5-5,5 5 1,-4-2 1,4 2 1,-2-5-7,2 5 4,-5-4 5,8 6 1,-1-6 0,-7 16 0,17-17 0,-16 10 0,4-5 0,4-5 0,-8 8 0,9-3 0,-5 0 0,-5 0 0,10-7 0,-5 0 0,-5 9 0,8-6 0,-3 8 0,0-3 3,0-6 0,3 7 6,-8 1 1,7-8-6,1 17-2,-8-17 0,10 15-4,-5-10 6,-5 0-6,8 3 0,-8-6 1,5 10 0,-4-9 1,6 7-1,-9-5 1,2-5-3,6 6 2,-6 3 1,7 1 0,-6 7 0,4-5 0,-5-2 0,5-5 0,-4-2 0,-3 9 9,0 0 0,9 7 1,-7 1 2,8-1-14,-1 0 8,-6 0-6,6 1 0,-7-3 0,6-5-1,-6 5-1,7-8-3,-9 11 4,10-1 0,-8-7-2,5 0 3,-4-9-1,-3 14 1,0-14 1,0 9-1,0-10 0,2 8-1,5-5 0,-5-4 0,8 9-2,-10-5 1,0-5 1,2 14 0,5-8 0,-4 1-34,4-2 31,-5-5-9,-2 17 0,0-14 0,0 9-3,10-9 13,-8 14 0,7-14-1,-9 9 0,3-10 15,4 4-20,-5 3 24,8-8-18,-1 16 13,-7-17 1,8 10 3,-10-5 0,9-5-11,-6 8 2,6-1-2,1-7 1,-8 8-11,7-10 9,1 9-5,-8-6 1,10 6 0,-5-9 0,-5 0 1,8 0 1,-8 0-1,5 0 1,-4 0 0,6 0 0,-9 0 0,10 0 0,-8 0 0,7 0 0,-9 0-9,10 0 0,-8 0-3,8 0 0,-8 0-2,5 0-44,-5 0 45,8 0-340,-10 0 0,9 0 0,3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25.76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532 617 6303,'0'-12'78,"0"3"-68,0-1 0,0 6 35,0-11-17,0 11 18,0-15 1,0 14-35,0-9 0,0 7 12,0-7 51,0 9-2,0-14-22,-10 7 1,8-2 5,-5 0-47,5 9 1,-1-7 40,-4 5-50,5 5 1,-8-10-8,10 5-20,0 5 8,0-17-9,0 17 25,-9-17 1,7 14 5,-6-9-1,6 9-1,2-7 22,0 5 6,0 5 0,0-17 2,-9 16-16,6-15 0,-6 13 17,9-9-40,0 9 1,-3-7 29,-4 5-24,5 5 16,-7-17-39,-1 16 25,8-15 1,-8 13-5,10-9-10,-9 9 15,7-14 0,-8 14-5,10-9 1,-7 7 3,0-7-6,0 9 4,7-14 0,-3 15 5,-4-11 15,5 11 1,-7-8 26,9 5-24,-10 4-9,8-6 1,-8 7-2,10-5 11,-9 4-44,7-6 41,-17 9-48,16 0 23,-16 0-6,17 0 7,-7 0 0,-1 0 4,8 0 0,-10 0 0,5 0 0,5 0 0,-8 0 0,1 0 0,6 9 0,-16-6 0,17 6 0,-17-9 0,17 9 0,-17-6 0,17 6 0,-17 1 0,16-8 0,-16 17 0,17-17 0,-10 10 0,5-5 0,5-4 0,-8 8 0,10-4 0,0-4 0,0 6 0,0 1 0,0-8 0,0 17 0,0-17 0,0 10 0,0-5 0,0-4 116,0 15-105,0-15 28,-9 16-16,7-17-30,-8 17 13,10-17-5,0 17 18,-9-16-6,6 15-20,-6-15 13,9 16-12,0-17 0,0 10 7,0-5-2,0-5 0,-3 15 2,-4-10-2,5 0-5,-7 3 2,9-8 2,0 17 2,0-17 22,0 17-5,0-17 1,0 10 22,0-5-27,0-4 0,0 8 2,0-3 1,2-6-6,5 5-2,-5-5 0,8 8 10,-10-8-38,0 17 29,0-17-6,0 17 1,0-14-9,0 9 2,0-9 12,0 14 0,7-15 10,0 11-24,0-11 12,-7 15 6,0-16 0,2 13-7,6-9-4,-6 10 0,7-13 16,-9 11 2,0-11-20,0 15 1,3-14-1,4 9 5,-5-9 2,8 14-15,-10-7 1,0 2 6,0 0-1,0-9 0,2 6 3,5-3-2,-5-6 0,8 17 0,-10-17-3,0 17 3,9-17 0,-6 10 2,4-5 1,-5-4 0,0 6-4,6-9 10,-6 10 6,7-8-14,1 7 0,-8-9 0,8 10 0,-8-8 0,5 5 6,-5-4-4,8-3 0,-10 9 15,9-7 3,-6 8-19,6-10 0,-9 2 2,0 5-3,10-4-1,-8 6-1,7-9 1,1 10-3,-8-8 2,8 7 0,-8-9 1,5 0 0,-5 3 1,5 4 0,-4-5 0,-3 8 0,9-10 0,-6 0 1,6 9 0,-7-7 1,6 5-1,-6-4 0,7-3 11,-9 0 1,3 7 16,4 0-31,-5 0 6,8-7 0,-8 0-8,5 0 1,-5 2 3,5 6-3,-4-6 1,-3 7-1,9-9-1,-6 0 4,6 10 0,-7-8 0,6 5 4,-6-4 1,7-3-5,-9 9 1,3-7-1,4 6 6,-5-6 1,8 0 7,-10 5-4,0-4 3,0 6-16,9-9 6,-7 0 1,8 2-11,-10 6 7,0-6-3,0 7 28,0-9 9,0 10-29,0-8 4,0 8-838,0-10 206,0 9 623,0-7 0,0 17 0,0-7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40.55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191 64 8250,'-11'0'-843,"-8"10"0,14-8 659,-9 5 1,9-2 196,-2 2 1,5-2-8,2 9 1,0-7-10,0 7 5,0 0 1,-3 7-5,-4 1 4,5-1 0,-8 0 23,10 0-10,0 1 0,0-1-6,0 0 0,0-7 2,0 1 0,0-8 24,0 7 4,0 0-15,10-2 0,-5 4-7,9-9 1,-7 1-13,7-8 1,-7 0-3,7 0 0,-7 0-5,8 0 1,-8-10 4,7-4 1,-7 2-2,7-2 0,-2 0-8,2-8 1,3 1-3,-10 0 1,7 0-3,-7-1 0,7-6 10,-7 0 0,0-1 21,-7 8 0,0 0 24,0 0 6,0-1-47,0 1 0,-9 0 1,-3 9 0,-9 5 0,7 5 1,-1 2 0,1 2-18,-7 5 1,2-2 16,5 9 1,-5 0-9,5 7 16,-5 1 1,-2 4-2,-1-5 1,8 5 23,0-12 0,7 5 7,-7 2 1,9-7-8,-2 1 8,-5-1-34,10 7 31,-8 0-91,10 0 53,0-9 1,3 5-9,4-10 1,-2 0-1,9-7 0,-7 0-12,7 0 11,0 0 3,7 0 0,1 0 2,-1 0 1,-7 0-1,0 0 1,-7-7-1,8 0 1,-4-10-1,4 3 0,3-5 0,-13-2 0,9 0 1,-9-1 0,4 1 29,-9 0 0,0 7 35,0 0 29,0-1-69,0-6-8,-9 0 1,-3 7-13,-9 0 0,7 9-4,0-2 0,-1 4 1,-6 3 1,7 0-12,0 0-3,0 10 5,-8 2 0,1 7-9,0-5 16,9 5 1,-4-8-2,9 11 0,-1-8 3,8 0-1,-9-9-1,7 14 1,-8-15-1,10 11 0,0-11 1,0 15 0,7-14 12,0 9 0,10-9-11,-3 2 0,-2 2-1,2-2 0,0 0 0,7-7 0,1 0 0,-8 0 2,0 0-1,0 0 37,7 0 0,-6-2 5,-1-5 1,-9 2 27,2-9 0,-5 0-54,-2-7 0,0 7 30,0-1 0,0 1-14,0-7 0,0 0 1,0-1 1,-7 1-30,0 0 1,-10 7-7,3 0 1,-2-1 10,1-6 0,-4 7 9,5 0 0,3 9-17,-4-2 0,8-2 11,-7 2 0,7-1-62,-7 8 32,9 0-9,-14 0 4,17 0-7,-8 0-33,10 10 53,0 2 0,0 9-40,0 0 38,0 0 0,0 1 18,0-1 1,0 0-7,0 0 2,0 1 0,3-1-16,4 0 1,-5-7 1,5 1 0,3-1-9,-3 7-5,0-9 12,2 7 0,-4-10-5,9 5-15,-9-4 32,14-1 2,-17-6-1,17 6 1,-17-11 4,6-5 1,-4 2 12,3-9 0,-4 7 2,4-8 1,-5 8 28,-2-7 1,0 7 6,0-7 1,0 7-5,0-7 0,0 7-25,0-8 0,-2 11 28,-5-3-50,4-5 0,-8 9-14,3-4 0,6 3-29,-5-3 1,2 4-316,-2-4 141,5 5 1,-10 2-16,5 0 26,5 0 0,-8 2-84,10 5 285,0-4 0,10 6 0,1-9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42.65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829 170 8087,'0'-12'-1166,"10"-6"1,-8 13 1165,5-9 0,-4 9 0,4-7 0,0 5 0,0 5 0,0-10 0,0 5 0,0 4 11,-7-15 30,0 15 5,0-16-17,0 17 1,0-10 39,0 5-10,0 5-21,0-8 33,0 10-46,-9 0 1,4 3-15,-9 4 24,9-5-20,-14 17 1,15-14-10,-11 9 0,11-7-2,-3 7 0,-3-7 9,3 7 0,-2-7-1,2 8 1,4-8 0,-4 7 0,5-7 1,2 7 1,-3-7-4,-4 7 1,5-7 19,-5 8-14,4-1 1,3 7-4,0 0 1,0-7 15,0 1-2,0-1 1,0 7-14,0 0 1,0-7 32,0 1 1,8-1 8,-1 7-30,0 0 1,-7 1-18,0-1 0,2 2 2,5 6 0,-4-6-18,4 6 1,-5 1 11,-2-1 0,0 8-1,0-1 1,0 2 5,0-3 0,-2 5-22,-5-4 1,4 4 11,-4 2 1,5-6-3,2-1 0,0-2-1,0 3 1,-3-3-1,-4-5 1,5-4-1,-5 4 1,4-4-1,3-3 0,0-7 9,0 0-4,0 0 11,0 8 1,0-8 3,0 0 4,0-9-20,0 4 30,0-9-25,0-9 5,0 6 1,0-6 164,0 9-156,-9 9 0,7-4 5,-5 9 1,-3-7-1,3 7 1,-10 1 1,3 6 0,-2 7 8,2 1 0,-5 1-35,5-1 0,-12 1 21,-3 6 0,1 4-46,7-5 0,-1-2 40,1 3 1,-2-3-44,-6 2 1,6 3 26,-6-10 1,3 8-7,-2-8 0,4 7-2,-4-6 1,2-1 2,-2-7 1,2 8 30,-10-1 1,10 0-25,-2-6 1,7-8 42,7 0 1,-3-7-28,10 7-26,-10-9-13,15 4-6,-7-9-78,9 0 51,9 0 23,-7 0 36,17 0 1,-16-2-35,4-5 66,5 5-23,-10-8 12,17 10 20,-17 0 7,8 0-24,-1 0-21,-7 0 0,8-2-5,-10-5 0,2 4 19,5-4-45,-4 5-6,6 2 0,-6-2-43,4-6 39,-5 6 1,10-14-9,-5 8 1,-5-1-148,5 2 166,5-5 0,0-9-5,9 0 0,-7-1-6,0 1 0,1-2-5,6-6 0,7 3 7,1-9 1,1 6 5,-1-6 1,-3 0 11,9-8 0,-2 1 0,2-1 1,3 1 49,-9-1 0,6 1-54,-7-1 0,3 8 25,-3-1 1,-4 8-21,4-7 1,-11 11 68,-3 3-39,0-1 1,7 11 56,-9-1 16,-2 2 8,-10 10-90,0 0 28,-10 0-40,8 10 1,-8-5 0,10 9-20,-9-10 1,7 6 10,-8-1 0,3-4-1,0 9 11,0-9 1,7 7 1,0-5-1,0-5 0,0 17 0,-2-14 5,-5 9 0,4-9 3,-6 14 1,9-15 12,0 10-8,0-9-5,0 14 70,0-7-48,0 9 1,2-2 2,5-5 0,-4 5-6,4-5 1,-3 5 0,3 2 1,-4 1-13,4-1 1,2 2 2,-2 6 0,8-6-27,-8 6 1,9 1 26,-2-1 0,5 9-46,2-3 0,-6 3 38,-1-3 0,0 3-33,7-10 1,0 3 19,1-3 1,-8-4-2,0 4 1,0 3 12,7-3 1,1 3-1,-1-3 1,0-2 3,0 10 0,-2-10-9,-4 2 0,3 3 8,-3-3 0,-4 0-13,4-6 0,-11-1 1,3 0-2,5-9-4,-9-3 88,6-9-72,-9 0-100,0-9 1,-7-5 87,0-15 1,-3 4-226,3-11 1,3 3-18,-11-2 1,8-6-33,-7 6 0,7-3 169,-7 3 0,7-5 106,-7 4 0,9-4 0,-5-2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43.47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1 531 8049,'12'-2'-2138,"-5"-5"2181,-5 5 29,-2-8 19,10 10-74,-8 0-3,7 0 893,-9 0-883,0-9 0,0 4-19,0-9 1,0 7-7,0-8 1,3 8-8,4-7-6,-5 0 0,15-7 4,-10 0 1,9-1 17,-1 1 0,1-7-36,-2-1 0,5 1 10,-5 7 0,5 0-3,2-1 1,-2-6 17,-4 0 1,3 2-3,-3 11 1,3-3 3,4 3 0,-8-1 1,0 2 32,0-5 0,0 16-34,1-4 19,-11 5-9,6 2 77,-10 0-63,0 9-1,0-6-5,0 6-419,0-9 1,0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44.431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1233 234 6437,'-12'0'-75,"3"0"47,9 0 23,-10 0-1,8-9 0,-10 6 11,5-4-8,5 5 1,-10-1 36,5-4 1,2 5-8,-9-5-7,9-5 0,-14 7 9,5-9 1,-5 2 3,-2-2 0,-3-5-13,-4 5 1,2 2 2,-9-2 1,-1 2-6,-6-2 0,-3-2 0,-5 9 0,-4-8 15,-10 8 1,7 0-15,1 7 0,1 0-26,-1 0 0,-6 0 5,6 0 0,4 3-5,2 4 1,12-3 2,3 11 1,7-4-3,-8 4 0,10 1-72,-2-9-201,14 10 48,4-15 198,10 8 1,10-10-205,4 0 237,5 0 0,12-19 0,2-5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45.51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255 532 7654,'10'-21'-1436,"-8"6"1479,5 1 0,-5 7-98,-2-7 1,0 7 47,0-7 0,3 7-5,4-8 0,-5 8 8,5-7 0,-4 7-6,-3-7 1,0 7-12,0-7 0,7 7 27,0-8-14,0 1 1,-7-7 4,0 0 1,2 7 30,5-1 1,-4 8-23,4-7 1,-5 0 2,-2-7 0,3 7 2,4-1 0,-5 1-1,5-7 0,-2 7-10,2 0 1,-5-1-1,5-6 1,-2 7 11,2 0-2,-4 9-11,15-14 6,-15 17-13,16-8 0,-15 10-14,11 0 0,-11 3 22,3 4 0,3 5 0,-3 9 0,7-4 0,-7 4 0,7-5 51,-7 13 0,8-6 97,-8-1 0,9-1-142,-2 0 0,-2-7 14,2 0 1,-2 1-13,2 6 0,5-7-7,-5 0 0,-2-2-1,2 2 1,-2 5 11,2-5 0,-2-2 2,-5 2 1,-2-7 36,9 7 0,-9-7-21,2 8 42,-5-1 0,-2 7-41,0 0 0,-2 1 6,-5-1 0,-3-7-13,-4 0 0,-5 0-5,5 8 1,-5-1-43,-2 0 1,2 0 46,5 1 1,-10-1-49,10 0 1,-9 0 37,8 1 1,-3-1-1,-4 0 0,1 0 7,0 1 1,-1-8 4,1 0 0,0-7-7,0 7 0,7-9 13,-1 2-27,1-5 1,-7-2 12,0 0 0,7 0-33,-1 0 13,1 0 1,-5-2-7,5-5 1,-5 5 16,5-6 1,2-1-3,-2 2 1,7 0-8,-7 7 1,7 0 4,-7 0 1,7 0-7,-8 0 1,8 0 4,-7 0 1,7 0-19,-7 0 0,7 7-37,-7 0 1,9 2-67,-2-1-19,-5-6-72,10 17 0,-8-15-24,10 11-305,0-11 537,0 6 0,0-10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9T23:35:31.4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24 8145,'-13'10'-306,"3"-8"1,7 9-1,-2-9 802,-3 6-198,0-5-143,8 7-204,0-10 383,0 0-295,11 0 1,-6 0 24,10 0 1,-7 0-68,8 0 1,-9 0 55,9 0 23,-11 0-14,5 0 1,-7 0-22,5 0 0,-3 0-48,10 0 1,-7 0-8,7 0 0,-7 0 19,8 0 1,-9 0 36,9 0 43,-11 0-67,16 0 0,-16 0 3,10 0-34,-10 0 1,8 0 6,-5 0 0,-3 3 0,11 4 1,-9-4-11,9 5 6,-11-6 8,5-2 7,-10 0 0,3 0 16,5 0-14,-6 0 1,11 3 17,-5 5-13,-6-6 1,11 16 184,-5-10-108,-5 10-90,7-5 1,-13 7-1,-2-2 11,-3-2 1,-2-8 0,5 7-43,-3 3 1,-7-5 25,7 3 0,-7-9 0,4 6 3,-2-2 0,0 7 3,-2-3 0,-6-5 0,16 1 0,-10-11 0,-1 0 0,3 0 0,0 0 56,6 0 104,4 0-126,-7 0-154,10 0-45,0 0 153,10 0 0,-5 0-17,11 0 0,-8 0 1,4-3 71,-1-5 1,-1 6-35,-2-6 0,-3 5 0,8 1 18,-3-6 22,-2 6-30,2-9 1,-5 11 0,8 3 1,-2 5 0,-1-6 0,-5 8 15,3 1 0,2-9-20,-2 6 0,-6-3 0,9 0 42,-1 3-41,-7 0 0,9-8-31,-4 0 3,-5 10 0,7-5 0,-7 8 7,4-2 0,-4-1 0,5-2 1,-6-3 2,-2 10 2,0-10 104,0 6-28,0-11-86,0 10 1,-10 0-1,-3 8 6,0-2 1,0-11 0,8 5 0,-5-2-6,-3 0 0,5 0 1,-7-6-39,-3 6 0,5-6 10,-3 6 1,3-3 0,-5 1 17,3 1 0,7 1 15,-7-8 0,7 0 30,-7 0-56,9 0-17,-14 0 25,7 0 0,-3 0 17,1 0 1,7 0 8,-7 0 19,10 0 50,-6 0-8,11 0-177,0 0 0,11 0 101,4 0 0,6 0 20,2 0 0,-3-3 1,-1-2 4,-4-2 0,-7-1 1,5 5 2,-3-5 1,8 3-10,-3-10 1,-2 7 0,3-7 0,-1-1-15,8-7 1,-10 7 0,-2 4 2,-1 1 0,-7 1 0,7 5-5,0-3 25,-7 0 80,7 8-69,-10 0 1,0-2-16,0-6 0,0 3-48,0-11 23,0 1 1,0-1 4,0 1 1,-2 10-1,-4-6 3,-1 1 1,-4 8 3,4-6 1,1 5-1,-9 3 1,7 0-2,-7 0-2,-1 0 1,-7 0-12,0 0 0,7 0-48,1 0 0,7 0 33,-7 0 1,-1 0 28,-7 0 1,8 0 2,-1 0 14,11 0-14,-5 0 0,7 0 88,-5 0 11,6 0-89,-9 0-101,11 0 41,0 0 0,11 0 44,4 0 1,-2 0 0,0-2 13,-3-6 0,6 3 0,-6-8 4,3 3 1,0-8 0,5 5-11,-3 0 1,-7 0-1,5 5-16,-3-7 1,8 2 7,-2-3 1,-6 9-3,-2-9 1,-3 11 7,3-3 1,-6 3 0,6-3 1,-5 3-7,-3-10 1,0 7 8,0-8 40,0 11 1,0-8 10,0 6 0,-3 4 10,-5-5-65,6 6 1,-9-1 0,9-2-25,-6-3 1,3 1 18,-10 7 0,7 0 34,-8 0 1,9 0-33,-9 0 1,8 0 5,-7 0 1,2 2-1,-5 3-16,3 3 0,7 0 1,-8-8 1,9 8-18,-9-1 14,11 1 1,-8-8 5,5 0-4,6 0 1,-11 0 7,5 0 1,-5 0 2,-10 0 0,8 0 21,-1 0 107,11 0 51,-16 0-111,19 0-36,-9 0-234,11 0-1780,0 0 1538,0-10 0,3 7 0,2-7-657,3-1 1099,0 9 0,2-19 0,3 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51.06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43 0 5815,'-11'0'-46,"1"0"38,10 10 8,-9-8 0,6 8 0,-6-10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52.48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298 128 8118,'-12'0'-1619,"-7"0"1295,17 10 301,-17-8-21,7 8 36,1-10-5,-8 9 0,14-6-31,-9 4 54,9-5-15,-14-2 15,17 9-3,-17-6 0,17 9 45,-6-5 14,-3-5 32,8 7-67,-6 1 46,9-8-29,0 17-29,0-16 1,2 8-16,5-4 1,-2-4-2,9 4 1,-7-5-1,7-2-6,1 0-8,6 0 1,0-7 16,0 0 1,-6-2 23,-1 2 0,-10 2-23,4-9 0,1 7 12,-2-8 0,7 8 1,-7-7 0,0 7 2,-7-7 1,0 7-5,0-7 1,0 7 1,0-8 0,0 8-7,0-7-10,0 9 1,-2-11-25,-5 9 0,2 0 41,-9 7-55,9 0 31,-14 0 0,8 0-5,-11 0 8,11 9-4,-8 3 37,7 9 7,0 0 29,-7 1-60,17-1 1,-8-7 4,10 0 1,0-7-12,0 8 0,0-8-2,0 7-1,0-9 1,3 11-8,4-9 8,-5 0-9,17-7 2,-7 0 1,9 0 5,0 0 1,-6 0-3,-1 0 1,-7 0 2,7 0 0,-7-7 0,7 0 0,-7-7 25,7 7-12,-9-10 1,7 8-11,-5-5 3,-5-5 18,8 7-19,-10-9 1,0 7-14,0-1 17,-10 11 0,-1-13-1,-11 10 1,8 0-10,0 7-1,0 0 0,-7 0 1,-1 0 1,8 0 3,0 0 0,7 0-7,-7 0 0,7 0 6,-7 0 1,6 0-5,-6 0 1,10 9 1,-8-4-4,5 9 2,4-9 2,-6 14 0,9-14-1,0 9 0,0-9 1,0 13 1,0-13-1,0 9 0,0-7 1,0 8-4,9-11 0,-4 13 0,9-10 1,-7 7-4,7-7 0,-6 7-2,6-7 1,-2 3-17,2-3 10,5-5 0,-8 8 16,11-10 1,-8 0-9,0 0 0,-7 0 6,7 0 1,-7-3-4,7-4 1,-6 3 37,6-11-20,-10 1 0,6-7 3,-10 0 0,7-1 25,0 1 1,0 7-35,-7 0 0,-2 0 57,-5-8 1,2 4-50,-9 3 0,2-3 20,-2 3 0,-5 4-31,5-4 1,-3 8-6,3-7 0,-5 9 8,5-2 1,-5 5-3,-2 2 1,7 0-15,0 0 0,-1 2-20,-6 5 7,0 5 0,2 9 19,5 1 0,-5-3-7,5-5 0,4 5 6,3-5 1,-2-2 1,2 2-4,0 0 0,7 7-1,0 0 1,0-6 3,0-1 1,2-2-1,5 2 1,-2-2 0,9-5 1,0-3-2,7 11 0,1-11 2,-1 3 0,0-2-8,0 2 0,1-4 0,-1 4 0,0-5 4,0-2 1,-6 0-1,-1 0 0,0 0 1,7 0 0,-7-2-5,0-5 12,-9 4-11,14-16 10,-17 8 1,8-4-8,-10 1-173,0 0 28,-10-7 62,-1-1 0,-11 4-7,1 3 0,7 6-398,0 9 491,9 0 0,-14 9 0,7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3:08.233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808 444 6810,'-14'0'-468,"0"0"326,9 0 128,-14 0 0,15 0-11,-10 0 3,9 0 21,-5 0 3,1 0 1,4 0 21,-9 0-46,9 0 52,-4 0-25,-1 0 5,8 0-5,-7-9 1,9 6 124,0-15-60,0 15 104,0-16-83,0 17 32,0-7 260,0 9-394,0 9 33,0-7 1,0 10-41,0-5-11,9-4 1,-7 8 56,5-4-71,5-4 1,-7 9 28,9-5 1,-9-3-36,2 11 58,5-11 0,-3 8-44,5-5 1,-2-4-45,-5 4 64,-4 4 22,16-8-2,-17 6 145,7 1-31,1-8-89,-8 8 89,8-10-41,-10 0-99,0-10 21,-10-2 0,5-7-9,-9 5 0,7-5 4,-7 5 0,7 2-8,-7-2 1,7 7 18,-7-7 1,9 7-42,-2-7 35,-5 9 0,7-12 3,-9 10 1,9-2-12,-2 2 0,2 4-38,-2-4-30,5 5 62,-7 2 0,9 0-14,0 9 48,9 3 1,-4 7-17,9-5 1,-7 3 21,7-10-26,-9 9 4,14-4 0,-14 7 37,9-5-30,-10 5 1,8-9-13,-5 4 1,-4-5 25,6 1 0,-7-8-51,6 5 131,-6-4-89,7-3-12,-9 0 0,-7-3-8,0-4 0,-2 2 26,2-9 0,4 0 1,-4-7 0,-2 7-25,2-1 12,-10 1 1,12-7 6,-9 0 0,7 7-3,-7-1 0,7 4-24,-7-4 39,9-3-1,-14 6-108,7-9 72,1 9-24,-8-7 12,16 16 0,-9-6-29,5 9 16,5 0-54,-7 0 39,9 0 31,0 9 6,0 3 0,0 10 5,0-1 1,0-7 6,0 0 1,0 0-5,0 8 0,7-1 3,0 0 1,2 3-2,-2 4 0,-4-4 6,4 4 0,2-4-4,-2-3 0,7 0-2,-7 0 1,3-7 0,-3 1-1,-5-1 1,8 7-1,-1-9 124,-6-3-114,6-9-6,-9 0 1,0-9-2,0-5 0,-2-3-1,-5 3 1,4-7 19,-4-1 1,-5 1 0,-2-7 1,2 4 9,-2 3 0,7 0-21,-7 0 1,7-1-38,-7 1 36,0 0 0,-5 0-10,5-1 1,-5 8-1,4 0-7,6 0 0,-8 0-6,10-1-2,-9 11 8,14-6 0,-10 10 2,5 0-7,4 0 10,-6 0-4,9 0 4,0 10 1,0-8-61,0 8 19,0-10 24,0 9-19,0-7-1,0 8 26,9-1 0,-4-6-14,9 4 34,-9 4-17,14-8 1,-15 9 51,11-5-56,-11-5 239,15 8-220,-16-10 1,8 0 13,-3 0 9,-6 0 3,7-10-48,-9-2 0,-2-7 31,-5 5 0,2-2-32,-9 9 0,7-10 23,-7 3 1,0 4 0,-8-6-8,1 9 2,0-10 1,0 15-2,-1-5 1,8 5-2,0 2-27,0 0 30,-7 0 1,6 0-15,1 0 8,9 0 3,-4 0 0,2 2 0,0 5 3,0-5-1,7 17 0,7-14 2,0 9-1,9 0 1,-4 5-2,10-5 0,-8 3-3,0-10 1,0 9-19,7-1 1,1-6-4,-1-2 1,-7 3 20,0-3-3,0 9 138,8-13 16,-1 6-103,-9-9 0,-3-2-27,-9-5 0,0 2 1,0-9 1,0 0 12,0-8 1,-9 1-54,-6 0 1,4 0 17,-4-1 1,1 1-9,-7 0 1,0-8-4,0 1 0,2 0 2,5 7 0,-5-1 0,4 1 1,-1 0 7,2-1-3,-5 11-75,7-8 36,0 16 1,-4-4 26,9 14 0,0 12-6,7 10 1,0 1 32,0-1 1,0 1-26,0 6 0,0 2 36,0-10 0,0 7-34,0-6 0,2 8 35,5-1 1,-2-5-17,9-3 1,-7 3 2,7-3 1,-7 0-6,7-6 0,-7-8-2,8 0 22,-11-9-21,15 4 107,-7-9 1,0-2-97,-5-5 0,2-5-14,-2-9 0,8-8-7,-8 1 1,0-3-2,-7 3 0,0 2 9,0-10 1,0 10-6,0-2 0,0 5 1,0 1 1,0-6 3,0 0 0,-3 6-5,-4 8 0,3 0-7,-11-7 94,1 0-65,-7-1 6,0 10-65,0 3 18,-1 9 0,3 2 13,5 5 0,-2 5 13,9 10 0,-3-1-13,3 0 1,2 0 1,-9 1 1,9-1 13,-2 0 1,5 0-16,2 1 0,-7 1 4,0 5 1,0-4 8,7 4 0,0-4 3,0-3 0,2 1 0,5-1-10,-4 0 3,15 0 1,-6 1 0,2-11-14,1-4 1,-8-4 10,7-3 9,-9 0 1,11-3-6,-9-4 1,3-4-1,-3-11 0,-5 1-1,5 0 1,3 0 0,-3-1 1,0 1 1,-7 0 0,0-8-2,0 1 0,0 0 9,0 7-9,-10-1 1,6 1 74,-11 0 1,8 2-62,-7 5 1,7-3 3,-7 10 1,9-2-21,-2 2 0,-5 4-85,1-6 0,-4 18 90,1 5 0,9-2-14,-2 2 1,-2 8-3,2 6 1,0 3 6,7-3 0,0-2 4,0 9 0,0-6 2,0 6 0,0-7-5,0 8 0,7-3 3,0 2 0,2-4-1,-2-10 0,-2 1 0,9-1 5,-9-9 0,7-1-11,-5-4 67,-5-4 1,8 4-55,-10-14 0,0-12 4,0-9 0,0-10-8,0 2 1,0 3-3,0-2 0,0 0-20,0-8 1,0 8-8,0-1 1,0 10 18,0-2 1,0 4 1,0 3 1,0 0 2,0 0-58,0 9-7,0-7 69,0 16 0,0-4 0,0 14 1,0-2 12,0 9 1,0 1-21,0 6 1,-3 0 17,-4 0 1,5 1-18,-5-1 0,5 7 28,2 0 0,-8 8-19,1-8 1,0 8 4,7-8 0,0 10-2,0-3 1,0 5-1,0 3 1,0-8 9,0 1 0,0-3-11,0 2 0,0-4 1,0-10 1,0 0 6,0 1-24,0-1-14,0 0-4,10-9 23,-8-3 0,8-9 1,-3-9 2,0-5 0,0 0-1,-7-8 1,0 6-7,0-13 1,0-4 3,0-2 0,0 2 10,0-3 1,-3 3 15,-4-2 0,3-3 3,-11 10 0,4-8-6,-4 8 1,-3-7 3,3 6 0,-1 1-14,2 7 1,-5 7 11,5-1-23,-5 11 0,5-6-21,-1 10 8,11 0 1,-13 3-8,10 4 0,0 5-8,7 9 0,0 9 10,0 6 1,0-3 10,0 2 1,7 3 12,0 12 1,7-5-15,-7 4 1,10-4 12,-3-2 0,-2 1-12,2 6 0,-2-7 32,2-1 1,3-2-17,-10-12 0,7 1 2,-7-8 0,0 0 52,-7 1 1,7-8-49,0 0 39,0-9-30,-7 4-12,0 1 20,0-8-45,0 7 1,3-9-4,4 0 4,-5 0 0,8-2 10,-10-5-2,0 5 1,0-10 6,0 5 1,0 2-6,0-9 10,0 0 1,0-8-1,0 1 1,-8 7 4,1 0 9,-9 0 0,6-8 18,-4 1 32,-5 0-28,8 0 0,-4 2-3,1 5 3,9-5-262,-13 16 239,15-6-56,-6 9 33,9 0 1,0 9-5,0 5 1,0 5 0,0 3 1,7-1 4,0 0 1,9 7 19,-1 1 0,-4-1-19,4-7 1,-1 8 17,7-1 0,-7 0-11,0-6 1,-2-1-4,2 0 0,3-7 0,-10 0 0,9 1 0,-1 6 0,-4-7 5,4 0 0,-11-7-5,3 7 1,3-6-2,-3 6 1,0-10 1,-5 6-4,6-10 20,-6 0 1,7 0 99,-9 0-107,0-10 0,-7 6 6,0-10 1,-2 2-6,2-2 1,2-5 1,-9 4 0,7 4-13,-8-3 0,8 2 5,-7-2 0,7-5-18,-7 4 0,7 4 10,-7-3 0,7 6-3,-8-6 0,11 7 4,-3-7 1,-3 7-2,3-7 0,-2 9-187,2-2 173,4 5-183,-6 2 176,9 0 33,0 9 1,7 3 7,0 9 1,7 0-8,-7 1 1,10 6 8,-3 0 1,5 8 0,2-8 1,-7 7-13,0-6 0,1 1-4,6-1 0,0-3-5,0 9 1,-2-9-2,-5 3 0,5-6 0,-5-2 1,3 1-5,-3-1 5,5 0 0,-10-7-3,6 0 2,-6-9 1,-9 5 84,0-10 1,0-10-20,0-4 1,0-5-56,0-2 1,-9 0-4,-6-1 0,4-6-8,-4 0 0,1-3 3,-7 3 0,0 4-26,0-4 1,-1-3 31,1 3 1,0-8-27,0 8 0,-1-7 12,1 6 0,0 1 7,0 7 0,-1 2 11,1 5 1,0-5 1,0 4 1,6 6-1,1 2 4,9 5-132,-13 2 118,15 0-215,-6 0 186,9 9 22,0 3 1,2 9-27,5 0 13,-4 1 1,13-1 14,-9 0 1,7 7 10,-7 1 1,10-1 18,-3-7 1,-2 8-29,2-1 1,-7 3 14,7-3 0,1-4-11,6 4 1,-7 3-3,0-3 1,-7 0-3,7-6 0,-2-1 1,2 0 0,3 0-1,-10 1 0,7-8 1,-7 0-2,10 0 1,-8 0 0,5 0 1,-2-9 19,-5 2-4,-4-4 2,16-3 41,-17 0 6,17-10-57,-17-2 1,8-9 0,-10 0 1,0 7-55,0 0 56,0-1 1,0-6-75,0 0 0,0 0 53,0-1 0,0 1 0,-3-2 6,-4-6 0,2 10-2,-9-9 0,2 9 5,-2-9 1,-5 2 3,5-3 0,-5 6 1,-2-6 0,0 6-3,0 2 1,-1-1 146,1 1-141,0 0 1,2 7 148,5 0-187,-5 9 0,16-5-152,-6 10 194,9 10-43,0 2 1,2 9 21,5 0 0,-2 0-2,9 1 0,-7 1 6,8 6 1,-1-3 0,7 9 1,-7-7 7,0 8 1,1-3 8,6 2 1,-7 5 8,0-4 1,0 4-22,8 2 1,-1-6 35,0-1 0,0-6-31,1 6 1,-4-7-3,-3 8 0,4-17-3,-5 2 1,5-5 5,2 6-6,0-1 1,0-9-4,1-5 1,-8-5 1,0-2 0,-7 0-8,7 0 2,-9 0 0,7 0 4,-5 0 3,-5 0 0,8-9-1,-10-5 1,0 2 0,0-2 0,0-1 0,0-6 0,-7 0 0,-1 0 0,-8-1 4,2 1 0,2 0 1,-2 0 0,0-1 18,-8 1 1,8 0-21,0 0 1,0-8 25,-7 1 1,6 2-23,1 12 1,2-5-3,-2 5 0,-2 2 5,9-2 0,-10 9-80,15-4-18,-8 9-34,10 0 107,0 9 1,0 3 17,0 9 0,3 0-6,4 1 0,-3 6 3,11 0 0,-4 3-6,4-3 1,4-4 3,-5 4 1,-3-4 10,4-3 0,-1 7 8,7 1 0,-7-1-11,0-7 1,-2-6-7,2-1 0,5 0 0,-5 7 0,-2-7 7,2 0 0,-6-9 9,6 2-14,-10-4 0,8-3 3,-5 0 215,-4 0-209,6 0 1,-9-3 39,0-4 1,0 2-25,0-9 0,-7 0-46,0-7 0,-10 0 19,3-1 0,2 1-6,-2 0 1,0 0-10,-7-1 0,7 1-8,-1 0 0,1-7 2,-7-1 0,7-6 16,0 6 0,0-1 2,-8 1 1,8 6-3,0-6 1,7 6 8,-7 2 0,9 6-4,-2 1 0,2 10 3,-2-4-115,5 6 50,-8 2 1,10 2 57,0 6 0,0 3-5,0 11 1,7-1 4,0 0 0,10 0-18,-3 1 1,-2 6 44,2 0 0,-2 3-21,2-3 1,5-4 5,-5 4 1,5-2-3,2 3 1,-7-6 5,1 6 0,-1-6-9,7-2 0,-7-2-3,0-5 0,-6 3 6,6-10 0,-7 7-5,7-7 2,-9 0 137,4-7 34,-9 0-165,0-9 0,-2-3-23,-5-9 0,2 7 35,-9 0 0,7-1-49,-7-6 0,2-2 41,-2-6 0,-3 6-63,10-6 0,-10 6 38,3 1 1,2-1-5,-2-6 1,7 6 12,-7-6 1,7 13-6,-7 2 19,9 0-22,-4-8 5,9 11 0,0-1-5,0 5-104,0 4 110,0-6 0,0 11-2,0 5 1,2-4 0,5 4 1,-2 2-2,9-2 1,-7 10 20,7-3 1,-7 5-21,7 2 0,-7 0 35,8 1 0,-8 6-29,7 0 1,-7 1 32,7-8 1,-9 0-27,2 0 1,2 1-1,-1-1 1,1 0-2,-2 0 1,-5 1 9,5-1 72,-4 0-77,-3 0 1,0-6 11,0-1 3,0-10-56,0 6 12,0-10 25,0-10 1,0 6-8,0-10 1,0 6-3,0-6 0,0 0 4,0-7 1,0 0 15,0-1 1,0 1-11,0 0 1,0 0 0,0-1 0,0 1-9,0 0 0,-7 0 0,0-1 1,-3 3-7,3 5 1,5-5 9,-5 5 0,2 2-5,-2-2 0,5 7 5,-6-7-196,6 9 182,2-4 1,0 11 5,0 5 1,0 5-12,0 9 0,0 1-6,0-1 0,7 7-4,0 1 1,3 1-6,-3-1 1,2-6-2,5 6 1,-2 1 40,-5-1 0,-2-3 66,9-12 0,-9 5-20,2-5 0,2-2-56,-1 2 279,-1-10-160,-7 15-7,0-16-82,0 6 1,0-11-51,0-5 0,0 2 53,0-9 0,-7 7-19,-1-7 1,-6 6 55,7-6-65,-9 0 0,11-7-27,-9 0 1,7 6 29,-7 1 0,9 7-28,-2-7 1,-3 7 32,3-7 0,-7 7-127,7-7 116,0-1 1,0 1-17,0 0 1,-3 2 0,3-2 7,5-5 1,-10 7-10,5-9 1,5 7 2,-6 0 1,6 0 1,2-8 4,0 1 0,0 0 11,0 0-15,-9-1 21,6 1-11,-6 0 0,9 7 3,0 0-3,0 9 5,0-5-70,0 10 64,0 10 1,0-5-1,0 9 1,0-7-1,0 7 3,0 0-5,9 7 3,-6 1 0,6-8 12,-9 0-10,0-9 1,0 6-3,0-3 0,0-6 162,0 7-148,0-9 210,0 10-187,0-8 15,0 8 148,0-10-179,0-10 15,0 8-6,0-8 6,0 10-46,0-9 20,0 7 0,-7-10-10,0 5-5,0 4-4,-3-6 7,8-1 0,-10 6-8,5-10-30,5 9 0,-10-12 38,5 10 1,5-2-27,-6 2 1,4 2 21,-3-9 0,4 9 0,-6-7-4,9 5 1,-3 5-11,-4-5 18,5-5 1,-7 7 8,9-9 4,0 9 0,-3-11-13,-4 9 1,5-3-4,-5 3 1,4 2 2,3-9 0,-2 10-24,-5-4 25,5-3 1,-10 1-22,5-4 0,4 2 20,-4 5-1,2 2 2,-2-9 15,5 10-20,-17-15 1,14 9 20,-9-4-16,10 5-9,-15-1 0,14 8-12,-9-5 8,9-5 1,-7 7 0,5-9 6,5 9 0,-10-7 16,5 5-17,4 5 1,-8-14 8,4 8-10,4 1 4,-16-2 1,15 4 1,-11-9 1,8 9-1,-7-2 0,7-2 0,-7 2 1,7-3 0,-7 3 1,9 2 9,-2-9-15,-5 10 11,0-15 1,-2 14-7,0-9 5,9 9 1,-11-7-2,9 5-1,0 5 0,4-8-1,-4 10 0,5-9-7,-8 7 0,10-10 6,0 5-12,0 4 0,-2-6 7,-5 9 7,4-10 1,-6 6-17,9-11 0,0 11 15,0-6 0,0 1 0,0 4 1,0-9-4,0 9-29,-9-14 1,6 15 25,-4-11 0,5 8-15,2-7 17,0 10 2,0-15 0,0 7 2,0-9 0,0 6 1,0 1 0,0 7 14,0-7-18,0 0 1,0-7 5,0-1 0,0 8-9,0 0 1,0 7-1,0-7 1,0 7 6,0-8-4,0 11 3,0-15-1,0 7 1,2-2 4,5 0-6,-4 9 1,6-7 2,-9 5-1,0 5-126,0-8 100,0 1-11,0 6 28,0-15 10,0 15 0,2-13 11,5 9 0,-4-3-30,4 3 32,-5 5 1,-2-10-18,0 5 1,3 4 17,4-4-9,-5-4-6,8 8 0,-10-16 0,0 15 0,0-11 0,0 11 0,0-8 0,0 5 0,9 4 0,-7-8 0,5 4 0,-4 4 0,-3-9 0,0 5 0,0 5 12,0-7 1,0-1 50,0 8-53,0-8-15,0 1 20,0 6-28,0-6 18,0 9-2,0-9-9,0 6-5,0-6-26,0 9 35,9-10 1,-6 8-1,6-7 0,-9 6 5,0-4-6,0 5 1,2-10-3,5 5-3,-4 4 0,9-13 4,-5 9-48,-5 0 47,17-3 1,-17 6 8,5-11-12,5 11 0,-7-8 21,9 5-15,-9 4 0,7-8 11,-5 4-7,-5 4 0,10-6 4,-5 9-2,-5 0-2,17-10-2,-16 8 0,8-8 0,-4 10 0,-4-9 0,9 7 0,-5-5 0,-5 4 0,10 3 0,-5 0 0,-5 0 0,10 0 0,-5 0 0,-4 0 0,8 0 0,-3 0 0,-6 0 0,17 10 0,-17-6 36,5 11 2,5-11-24,-10 15 5,17-16 43,-16 15-54,16-15 0,-17 9-4,5-5 0,-2-5 19,2 5-24,-5-4 1,10 4 16,-5 0-10,-5 0 0,10-5-10,-5 5 2,-4-4 1,8 8-10,-3-4 0,-4-4 14,10 4 1,-9-2-17,2 2 14,5-5 0,-7 15-4,9-10 1,-7 2 1,7-2 0,-7-2-1,7 9 0,-7-7 6,8 7 1,-11-9 27,15 14-30,-7-7 0,7 2 4,-5 0 1,-2-7 22,-5 7 2,-5-9-6,17 14-12,-7-7 1,2 2-12,0 0-2,-9-9-10,14 14 1,-17-15 22,5 11-13,5-11 3,-9 15 0,8-16 32,-3 4-31,-6 4-1,7-8 0,-9 6-3,0-9-11,0 10 17,0-8-18,0 8 128,0-10-118,0-10-76,0 8 84,-9-17 1,4 9-61,-9-4 34,9-5 15,-14 8 1,15-4-5,-10 1 1,9 7-9,-2-7 2,-5 9 0,7-11 7,-9 9 0,9-3-31,-2 3 32,5 5 0,-1-8 6,-4 10 1,5-9 0,-7 6-77,9-6-86,0 9 129,0 9 49,0 3 0,0 10-30,0-1 0,2 0 22,5 0 1,-5 1 0,5-1 1,-4 0 5,-3 0 0,7-7-9,0 1 1,0-1-6,-7 7 0,2-2 0,6-5 1,-6 5-1,5-5 0,-5-2 0,-2 2 1,0-7-1,0 7 0,0-9 0,10 5 0,-8-1 0,8-7 0,-10 8 214,0-10-183,0-10 1,0 6-22,0-11 1,0 8-2,0-7 1,-3 7-32,-4-7 1,5 0 32,-5-7 1,-3 6-34,3 1 0,-2 7 20,2-7-7,4 0 0,-9-5 5,5 5 3,5-5 1,-10 14-126,5-9-10,5 9 74,-8-4-6,10 9 77,0 0-42,0 9 0,0-4 60,0 9 1,0 0-53,0 8 1,0-1 60,0 0 0,7 3-31,1 4 1,1-11 11,-2 4 0,-5-5-12,5 6 1,-2-8-3,2 0 0,-4-7-3,4 7 0,-5-9 0,0 7 304,6-5-241,-6-5-21,7 8 1,-9-13-33,0-4-5,0-5 0,0-9-34,0 0 0,-2 7 52,-5-1 1,5 1-23,-6-7 0,-1 7 43,2 0-32,0 0 0,4-5-16,-4 4 9,5-3 0,-10 13-2,5-9-3,5 9 0,-8-7-21,10 5 34,0 5-129,0-8 85,0 10 23,0 10 1,0-6-39,0 11 0,0-8-55,0 7-96,0-9-16,0 13-375,0-15 115,0 16 473,0-17 0,10 8 0,2-10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8T10:17:42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47 209 8053,'-3'-13'-474,"-2"3"0,-3 0 1,1-3 296,-4 0 292,9 3-109,-9 10 34,11 0 0,0 2 0,0 6 2,0 7 1,0-2 0,0 3-32,0 2 0,3 2 0,5 1-10,7-5 1,-2-4 0,3-6 20,2 1 1,2 1 0,4-8-1,-1-2-17,0-6 1,0 3-1,0-11 1,1-2-8,-1-3 1,-3-2 0,-2 3-1,-5 2 49,-2 2 0,-1 1-7,-2-9 1,-6 1-1,3 3-4,-10 4 0,0-2 0,-10 10 0,-1 1-22,3-4 0,-7 9 0,4-6 0,-4 5-26,-4 3 0,1 0 0,0 0 4,0 0 0,0 8 0,-1 2 16,1 3 0,10-5 1,3 8 0,0 2 1,7-6-1,-5 4 16,6 2 1,2 3 0,2 2 7,6 0 1,-3-7-1,11-4 1,-1 1-9,-2 0 1,8-8-1,-8 6 1,2-4-21,0 1 1,1 0 0,7-8 1,0 0-1,-2-3-17,-6-4 0,-4 1 1,-9-6-1,4-1-17,1 0 0,1 5 1,-8-7-7,0-4 1,0 7 19,0-4 1,-10 3-22,-6-2 1,-4 4 16,-4 11 1,4 3 0,2 2 0,2 5 2,-2 3 1,8-5 0,0 5-1,2 0 56,0 0 0,0-5-4,8 7 1,0-7 3,0 7 10,0-10 1,3 6-24,5-11 0,5-3-46,10-5 1,-8 3 14,1-10 1,-11 7-33,3-7-27,-6 9-30,-2-4 66,0 10 1,-2 0 44,-6 0 9,5 0-108,-7 0-645,10 0 429,0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8T10:17:43.4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535 0 6748,'-16'3'-111,"3"4"0,3 9 1,2 2 515,-2-3-364,7 6 1,-7-16 10,10 11 0,0-1 0,0 8-7,0 1 0,-8-1 0,1 0 1,2 0-2,2 0 1,3 1 0,0-1 0,0 0-3,0 0 1,0 0 0,0 1-1,0-1-6,0 0 0,0 0 0,0 0-33,0 1 1,0-1-1,3-2 1,2-3 58,2-3 0,1-7-154,-8 7 97,0-10 45,0 6 17,0-11-108,0 0 1,-2 7 0,-4 4 0,-4-1-1,-3 3 47,-5 0 0,5 2 0,-2 9 0,-3-4 0,-3 1 1,-2-3-1,0 5 0,-1 0 7,1 6 1,0 2 0,-3-3 0,-2 6-3,-3 2 0,0-5 1,8 5-1,2-3 13,6-4 0,-6-4 0,8-1 0,0-1 8,6 0 1,4-8 18,3 1-9,0-11-106,0 5 1,10-10 42,6 0 0,2-10 0,0-3 0,-5-2-87,-3-1 1,6 1 0,-6-6-1,0 3-93,0 3 1,9-1 122,-4-7 1,-2 0 0,2 0-1,1-1-16,-3 1 0,7 8 1,-7-1-1,3-2 53,-1-3 0,1-2 0,7 0 42,0 0 1,-2 0 0,-3-1 91,-3 1 1,-7 8 180,7-1-50,-9 11 1,4-5-148,-10 10 1,0 2 34,0 6 0,0-3-90,0 11 1,3-3 0,2 5-1,5-5 15,3-3 1,-5 8-1,7-5 4,3 0 0,3 7 0,2-7 0,0 3-6,0-1 0,-7-2 1,-1 5-1,3-2-9,3 2 1,2 2-1,0 4 20,1-1 0,-4 0 0,-2-2-23,-2-6 0,-8 3 0,4-8-2,-1 3-43,-4-8-9,-7 6 1,-2-11-179,-6 0 0,-2-11 0,-8-4 1,2-6-334,-2-2 0,0-3 394,3-5 1,-16-5 0,5-10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8T10:17:43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1 255 6886,'3'-15'-22,"4"-1"0,6 9 0,10-6 1,1 2-1,-4 4 0,-2-1 0,-2 0 1,2 0 182,2-2 0,4 5 0,-1-8 0,0 0-120,0 0 0,0 8 0,1-5 0,-1 2-49,0 0 0,-7 1 0,-4 4 0,1-2-27,0-3 1,-8-2-1,3 2 1,2 3-224,-2-11 0,-3 11-17,-12-2 0,-6 4 0,-11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8T10:17:32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2716 1114 6296,'0'16'10,"3"-3"1,5-3 0,7-5 0,6-2 0,2-3-1,0 0 1,-2-3 0,-6-5 0,-7-7 0,-8-6-1,-8 1 1,-7 2 0,-6 5 58,-2 2 1,10 6-1,5 13 1,6 7-1,2 6 1,0 2-350,0 1 0,0-1 0,0 0 1</inkml:trace>
  <inkml:trace contextRef="#ctx0" brushRef="#br0" timeOffset="3047">2763 1277 6047,'0'-13'122,"0"3"0,0 12 0,0 6 0,0 7 5,0 6 0,2 2-114,6 0 0,-5-7 1,4-1-1,-4 3 8,-3 3 0,8 2 0,2 0-2,3 1 1,-8-1 0,5 0-6,1 0 0,-9 0 0,6 1 0,-6-1 2,-2 0 1,0-7 0,3-1 0,2 3-3,3 3 0,0 2 0,-8 0 1,0 0 23,0 1 1,0-1 0,0 0-20,0 0 1,7 0-1,1 1-24,-3-1 1,0 0-6,3 0 0,-5-7 112,5-1 225,-6-10-197,-2 6-138,0-11 1,-2 0-14,-6 0 11,5 0-36,-7 0-72,10 0 15,0 0 70,-10 0 0,-3 7 1,-8 4-1,3-1 1,5 3 29,3 0 0,-8-5 0,5 7 0,-3 1 0,1-1 0,-3-2 0,-3 0 0,1 0 16,4 5 0,-5 0 1,6 0-1,-3-3 61,2 3 1,-4-5-37,4 3 1,-2-1 0,0 6-1,5-3 5,3-3 1,2-7 3,8 8-128,0-11-164,0 5 232,0-10 0,11-3 0,2-4 1,2-6-1,0-3-30,4 1 1,1-1 0,3-9-18,1-6 0,-1 5 0,-3-5 0,-2 8 19,-2 7 0,-8-4 52,7 4 1,-7-2 0,5 0 3,-3 3 1,6 7-2,-9-8 0,9 9 1,-6-6-1,0 0 14,1 0 1,7 5-1,-3-5 18,6 3 1,-6-5-1,1 4-1,2-2 0,3 0 108,2-2-39,-10 5 66,-3 10-90,-10 0 0,3 2-57,4 6 1,-2-3-1,11 11 3,2 2 1,3 2 0,2 1-30,0-6 0,0 3 0,-2-7 0,-3-1 48,-3 0 0,1 8 0,7-2 6,0 5 0,-7-6 0,-1 0 0,3 4 0,-5-7 0,3 4-50,2 2 1,-8-5-1,0 0-194,1-3-115,-9-2 29,8-8-55,-10 0 0,0 2 216,0 6 1,-10 2-273,-5 6 0,-6 4 0,-2-7 1</inkml:trace>
  <inkml:trace contextRef="#ctx0" brushRef="#br0" timeOffset="3905">2855 1741 6738,'8'-16'41,"3"4"0,-1-1 1,3 2-1,-3-2 1,3 3-1,-3-3 1,3 3-1,0-3 1,3 0-1,-1-2 1,0-1-1,4 1 1152,1-3-1156,3-3 0,1-2 0,-1 0-30,0-1 0,0 1 0,0 0 0,1 2 12,-1 6 0,-8-3 0,-2 8-8,-3-3 1,1 0-198,-3-3-40,-6 6 1,6 10 0,-16 3-154,-7 4 1,-6 6-1,0 10 1,3-2 243,3-6 1,-1 16 0,-7-5 0</inkml:trace>
  <inkml:trace contextRef="#ctx0" brushRef="#br0" timeOffset="4347">2786 1741 8355,'-13'0'-1040,"3"0"1095,10 0 1,-11 0 9,-4 0 0,2-3 0,-3-2 7,-2-3 1,-2 1-74,-3 7 1,-1-8 0,1-2 27,0-3 0,7 5 0,1-5 47,-3 3 1,-3-8 118,-2 2-160,10 6 0,0 0-153,6 10 1,1 0 0,-6 2-11,1 6 0,1-5 0,5 7-472,-3 0-164,0-7 665,8 7 0,0-10 0,0 0 0</inkml:trace>
  <inkml:trace contextRef="#ctx0" brushRef="#br0" timeOffset="5198">2739 1161 8149,'-12'-11'-619,"4"-4"1,5-6 756,3-2 0,-2 10 92,-6 5-183,5 6-71,-7 2 22,10 0 1,0 2 0,0 6 31,0 8 1,0-3 0,0 2-13,0 3 0,0-5 1,3 0-19,4-3 1,-4 1-1,7-6 9,1 2 1,1 1 4,12-8 1,-11-10-1,-3-3 1,-2-3-15,-1 1 1,4 0 0,-6-9-1,3 1-7,-3 0 1,-3 0 0,-4-1 7,-6 1 0,3 3 0,-11 2 18,-2 2 1,-2 11-1,-4-3 21,1 6 1,0 2 0,0 0-14,0 0 0,-1 10 1,4 5 18,4 6 1,6-5-1,10-1 1,0 3-49,0 3 1,0-6 0,0 1 13,0 2 0,3 2 0,4 1 1,6-3-9,0-3 0,8-9 0,-6 4 1,6-2-13,2-1 0,8 1 0,0-8 0,-3 0 8,-2 0 0,-10 0 0,-1-2-5,3-6 0,3-5 1,-1-10-5,-4 0 1,-3 7 0,-8 1 0,3-3 4,-3-3 0,-3 5 0,-2 1 4,0-3 1,-2-3-1,-6 1 0,-7 4 0,-6-2 1,-2 10 1,-1 3 1,1 3 0,0 2 27,0 0 0,0 10-14,-1 5 0,9 6 1,2 2-276,3 0 0,2 1-138,8-1 12,10 0 1,-7 0 0,7 1 0</inkml:trace>
  <inkml:trace contextRef="#ctx0" brushRef="#br0" timeOffset="26721">999 1718 7927,'-13'0'-511,"3"-3"0,10-5 1120,0-7-307,0 5-151,0-11 0,-3 8-56,-5-10 1,3 7 0,-10 4 30,-3 1 0,-3 1 0,-2 5-43,-1-3 1,1 0 0,0 6-1,0-3-45,0-3 0,-1 0 0,1 8 0,0 0-68,0 0 0,0 0 0,-1 0-67,1 0 0,3-3 1,2-2-468,2-2 1,11-4-141,-3 4 1,6-6 547,2-11 1,-11 1 0,-2 0 0</inkml:trace>
  <inkml:trace contextRef="#ctx0" brushRef="#br0" timeOffset="32671">2438 905 7132,'0'-23'833,"0"10"-696,0 3-40,-11 10 0,9-3 108,-6-4-160,-5 4 1,11-10 0,-9 8 67,1-3 1,7-2 25,-4 2-83,4 6 1,0-11 35,-4 5-56,4 5 15,-17-17 1,9 15 0,-4-11 1,-3 8 35,10-7 0,-8 7-56,9-7 0,-9 7 1,6-5-7,-3 3 1,5 0 0,-7 2 11,-3-8 0,5 3 0,-3 1 7,-2 1 0,6-4 0,-4 4 15,-2-1 1,-3 4-28,-2-8 1,0 11 0,2-5-15,6 0 1,-6 7 0,6-5-11,-6 6 0,6 2 1,2-3-1,0-2 2,0-3 1,5 0 0,-7 8 33,-3 0 0,5-2-26,-3-6 0,9 6 0,-9-6-1,-2 5 1,5-4-7,-2-1 1,2-3 0,-5 6-10,2-2 1,9-1-1,-9 5-7,-2-4 0,5 4 1,-2-5 1,-1-2-2,-7 2 1,0-2-2,0 2 0,7 6 7,1-6 0,7 3 0,-8-1 14,-2-1 0,5-1 0,1 5-11,1-4 0,-7 4-6,3-5 1,2 6-1,0-1 0,3-5 1,-8 6-3,2-6 1,3 6-13,-2 2 0,7 0-71,-7 0 42,9 0 0,-7 0-31,6 0 49,4 0-31,-7 0 34,10 0 1,0 2-2,0 6 0,-8-3 21,0 11 0,-2-9 9,2 9 0,6-9-20,-6 9 1,5-8 0,1 5 1,-6-3 0,6 0-17,-6-2 1,5-3 29,3 11 1,0-9 0,0 9-11,0 2 1,0-5-25,0 2 1,0 1 15,0 7 0,0-8 0,3-2 8,5-2 0,-6-1-74,6-2 40,-6-6 0,1 16 37,5-10-24,-6 0 171,9-8 65,-11 0-195,0 0 0,0-11-39,0-4 1,0 2 0,-3 0-1,-2 0 18,-3 0 0,0 6-7,8-9 1,-2 3 0,-3-5-32,-3 3 1,0 7 45,8-7 0,0 7 2,0-8 0,0 9-56,0-9 38,-10 11 0,7-8-18,-4 5 0,4 3 33,3-10 0,0 7 8,0-8 4,0 11-27,0-5 15,0 10 69,0 0-64,10 0 0,1-3 1,7-2 12,-3-2 1,1-1-26,7 8 1,0-8-2,0 0 1,-7 1-38,-1 7 1,1 0 18,7 0 1,-8-3 36,1-5 1,-8 6-8,7-6 1,-7 5 0,5 1 4,-3-6 1,0 5-2,-2-4 0,-3-4-5,11 4 1,-3-11 0,2 2 0,-2 6 25,-5 2-157,-6 6-626,9 2 37,-11 0 144,0 0 0,0 10 0,0 3 1</inkml:trace>
  <inkml:trace contextRef="#ctx0" brushRef="#br0" timeOffset="39213">395 0 7167,'-13'11'177,"-5"-6"1,8 10-62,-3 3 1,5-5-46,-7 3 0,7-3-2,-7 2 1,10 6-40,-3-6 1,5 6 11,3 2 0,0 0 0,0 0-13,0 1 0,-7-9 1,-1 1-30,3 2 1,2-6-1,3 4 1,0 2 32,0 3 0,0 2 0,0 0-23,0 0 1,8 0 0,0 1 0,-1-1-4,4 0 1,-9 0-1,8-2 1,-2-3 10,0-3 0,7 1 0,-4 7 1,-1 0 12,0 1 0,8-1 1,-5 0-27,0 0 1,8 0-1,-8 1 1,2-4 16,1-4 0,-3 4 0,5-4-12,-3 4 0,-7 1 0,5-3 1,0-2-29,0 2 1,-8-5 0,5-1-1,-2 1 29,-1 0 0,9-5-10,-8 7 0,2-9 0,-5 4-22,3 0-23,0-7 17,-8 7-83,0-10 39,0 0 67,-11 0 0,6-8 0,-10 1-8,-3 1 1,5-4 0,0 0 0,0 0-7,0-1 1,5 1 0,-7 2-4,-3-7 1,5 4 0,0 1 12,3 0 0,-8 5-5,2-11 1,6 8 0,0-5 40,-1 3 13,9 2-21,-9 8-3,11 0-139,0 0 127,11 0 0,2 8 16,10 0 0,0 10 0,0-5 0,-2 2-11,-6 1 1,3-8 0,-7 4-1,2 1-5,5 0 1,-8-5 0,0 5-1,0-3 0,3 6 1,11-9 21,-12 11 59,-1-15 91,-11 7-65,0-10 15,0 0-112,0-10 1,0 5-1,0-11 1,-3 1 5,-5 2 1,6-8 0,-8 6-5,-1-6 1,9-2 0,-9 0 0,4 0 17,-1-1 0,-2 4 1,4 2-1,-1 2-10,2-2 1,2 5 0,3-2-60,0-3 1,0-3-130,0-2-311,0 0-498,0 10-189,0 3 496,0 10 639,0 0 1,0-11-1,0-2 1</inkml:trace>
  <inkml:trace contextRef="#ctx0" brushRef="#br0" timeOffset="40396">186 1393 8355,'-12'0'-742,"-1"0"1,5 0 721,-8 0 281,6 0-179,0 0-95,10 0 59,0 10 1,0-5 0,0 11-35,0 2 0,0-5 0,2 0 11,6-3 1,-3 0 2,11-2 0,-1-5-27,8 4 0,-7-7 0,-1-7 5,3-9 0,-7-5 1,-4-2 14,-4 0 1,5 0-13,0 0 1,-1-1 0,-9 4-1,-3 2 86,-3 2 1,-10 9 0,2-6-52,-4 2 0,4 4 0,1 7-48,-3 0 0,-3 0 1,0 2-1,3 3 7,3 3 0,7 8 0,-5-6 0,0 0 1,0 0 1,8 9 0,-5-7 0,2 4 12,0-1 1,1-7 3,7 8 1,2-1-7,6 8 1,2-7 0,8-3-15,-2-3 1,-1-2-1,9-8 8,-1 0 1,0 0-1,0 0-15,0 0 1,-7 0 0,-3-3 0,0-2 4,0-3 0,-8-10 0,5 5 3,0 0 0,-7-7 18,5 4 1,-6 3 2,-2-2 0,-2 7-10,-6-7 0,3 7 0,-11-5 17,-2 3 0,5 2-32,-2 8 19,10 0 0,-8 3 0,8 4 9,-3 9 0,0-3 1,8 2-1,0 3-16,0 3 1,0-6 0,3-2-13,5-3 1,-3 6 0,10-8 0,3-3 1,-5-3 0,3-2-8,2 0 1,-5 0 7,2 0 1,-10-10-1,5-3-56,1 0 1,-9-7 0,6 4 20,-5-4 0,-3 4-32,0 1 1,-3 2-30,-5-3 1,3 6 3,-10 10 1,7 3-1,-5 4-141,3 9 0,2-3 0,8 2 1,3 1 37,4-4 0,6 9 0,10-8 1</inkml:trace>
  <inkml:trace contextRef="#ctx0" brushRef="#br0" timeOffset="41077">372 1532 6260,'16'0'109,"-1"0"-85,-10 0-189,6 0 0,-22 0 0,-2 0 1</inkml:trace>
  <inkml:trace contextRef="#ctx0" brushRef="#br0" timeOffset="43931">2206 1625 7288,'-13'0'-1257,"0"0"1305,5 0 0,6 2 1,-6 6 1,3 3 0,-1 7 93,-1-3 0,-1-7 85,8 7-144,0-10 1,10 6-43,6-11 1,4 0 0,4-3-55,-1-5 0,-8 3 0,1-10-3,2-3 1,-5 5-1,0-3-1,-3-2 0,-2 5 19,-8-2 1,0 7-1,0-7 0,-11 10 1,-4-3 33,-6 5 1,-2 6 0,0 2 19,0 3 0,7 7 0,1-4 50,-3 1 0,7-4-8,4 8 0,-4-1-39,4 8 0,1 1-43,14-1 0,5-10 0,10-6-23,0-4 1,-7-3-1,-1 0-2,3 0 1,3-8 0,0-2 4,-6-3 1,3-2-59,-10-9 1,0 1 22,-8 0 1,0 7 0,-3 1 61,-5-3 1,-5 8 28,-10 2 1,8 5-4,-1 3 0,3 11 0,-5 1 19,3 1 1,10 8 0,-6-6 24,1 6 1,8-5-1,-6-1-76,5 3 0,6-8 1,2 1-24,3-1 0,10-7-48,-3 4 0,-2-7 1,3-7-7,2-9 1,-6 3 0,1-2-114,-2-3 1,4-3 78,-7-2 1,7 7 108,-7 1-4,0 10 1,-11-6-1,-4 11 4,-9 0 1,-5 0 0,-2 0 35,0 0 0,0 8 0,0 3-4,-1 1 1,9 1 0,2 5 0,0-5 39,0-2 1,8 7-63,-3-3 0,6 6-11,2 2 0,2-10-24,6-5 1,2-3 0,8 0-1,-2 3-11,2-3 0,3-3 1,2-4-11,0-6 0,0 3 0,-2-11 0,-3 1-35,-3 2 0,-9-8 1,4 9 41,0-1 0,-7-8 0,4 6 10,-4-6 1,-13 5-1,-3 1 1,-3-1-1,1 4 1,-1-1 0,-7 8 0,0-3 2,0 3 0,0 2 0,-1 3 0,1 0 13,0 0 0,8 0 0,-1 3 1,1 4 6,2 9 0,-5-3 0,7 2 0,1 3 72,0 3 0,2 2 1,8 0-41,0 1 0,0-1 0,0 0 0,0 0-12,0 0 0,10-2 1,6-3-1,4-5-9,4-3 0,-1-2 0,3-8-28,5 0 0,-13 0 0,5 0 0,-3-3-32,1-4 1,0-6-1,-3-8 1,-5 3 11,-3 3 1,5-1-1,-7-7 11,-3 0 0,6 7 0,-4 1-13,-2-3 0,-5 5 25,-7-3 1,2 3 0,-11-2 9,-2 7 1,-3-2-2,-2 2 1,0 3-3,0 13 0,0 5 38,-1 10 1,9 0 0,2 0 34,3 1 0,2-9 0,5 0-41,-4 4 1,4 1-1,-2 3-27,10 1 0,0-9 0,11 1-13,2 2 1,2-8 0,4-2-5,-1-6 0,-8-2 0,1 0 1,-1-2 7,-2-6 0,8-5-80,-6-10 1,-2 2 0,0 3 0,-3 3 42,-5-3 1,-2-3 44,-3-2 0,-3 10 0,-2 3 69,-2-1 1,-11 9-55,2-6 0,-5 5 0,1 6-11,4 5 0,-4 2 1,7 8-295,0-3 1,3-7-588,10 8 593,10-11 0,3 15 0,10-7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8T10:18:21.4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744 23 7282,'0'-13'-86,"-11"3"1,-2 10 151,-10 0 0,8 8 0,2 2 0,2 3-22,6 5 1,0-5-1,0 3 1,-3 2-4,3 2 0,3 3 1,2 1-42,0-1 0,2-3 0,3-1 0,6-7 18,1-1 0,4-1 0,7-5 0,0 3-2,1-3 0,-1-2 0,-3-6 1,-2-5-31,-2-7 1,-1 2-1,6-2 1,-3-4 6,-2-1 1,-11 4 0,2 1 122,-4-3-29,7-3 1,-10 1-79,0 4 0,-10 6 0,-13 10 0,0 0 1,7 0 0,1 2 21,-3 6 0,-3 5-2,-2 10 0,10 0 0,5 1-19,6-1 1,2-8-1,0 1 1,2-1-6,6-2 0,-3 5 1,11-10-1,-1 0 11,-2 2 0,8-7 0,-6 4-30,6-4 0,-1-6 0,-2-2 0,-5-5 11,-2-3 0,-4 5 0,-7-7 0,0-3 5,0-3 1,0 6 0,0-1-4,0-2 0,-7-3 0,-4 1-85,-2 4 0,0 3 0,-5 8-218,3-2 0,10 1 1,-6 12-1,4 4 98,-1 3 1,0 2 0,8 8 89,0 1 1,0-1-1,0 0 1</inkml:trace>
  <inkml:trace contextRef="#ctx0" brushRef="#br0" timeOffset="1376">767 232 7532,'-8'23'0,"0"1"38,3-1 1,3 0 0,2 0 0,0 3 0,0 2-1,0 3 1,0-2 0,0-3-20,0-3 0,0 0 0,2 0 0,3 0-17,3 1 0,2-1 0,-4 0 22,1 0 1,9 0 0,-9 1 11,-1-1 1,4 0 0,-2 0-13,-3 0 1,-3 1 0,-2-1-14,0 0 1,0-7 7,0-1 0,0-7-33,0 7 45,0-10 0,-2 6-31,-6-11-25,6 0 0,-9-3 0,11-5 22,0-7 0,0 2-14,0-2-28,0 9 23,0-4 25,0 10 8,0 0 0,-2 10 7,-6 6 0,-5 5 0,-8 2 40,6 0 0,-6-2 0,8-3 1,-2-3-27,-1 3 1,1 3-1,-8 2 1,0-2 10,-1-6 0,9 6-33,-1-6 1,3-2 0,-5 0 18,3-3-96,10 8-113,-5-15-122,10 7 190,0-10 104,0 0 0,7-2 0,4-6 1,1-8-49,6-4 1,-5-3 0,3-1 0,2 1-16,3 0 0,2 0 0,0 0 0,-2-1 40,-6 1 1,6 0 0,-8 0 7,-1 0 0,7 7 0,-9 3 158,3 3 14,-8 2-42,16 8 1,-19-2-65,6-6 1,5 5-22,2-5 0,6 6-30,2 2 1,-7 0 116,-1 0 1,-7 0-4,7 0 1,-7 0 0,5 2-48,-3 6 0,-2-3 1,-6 11-1,6 2 1,-3 3-1,8 2 1,0 0-48,0 0 0,-5 0 0,7 1 0,1-1 3,-3 0 1,5 0-1,-8 0 1,0 1-15,1-1 1,7-8 0,-5 1-14,-1 2 33,9 2 0,-16 1-134,11-5 5,-11-6 1,3-13-31,-16-4 0,5 1 0,-7-9 0,2-3-329,1-3 0,-4-2 0,6-3 0,-5-2 319,-3-3 0,-3-10 0,-7 5 1</inkml:trace>
  <inkml:trace contextRef="#ctx0" brushRef="#br0" timeOffset="1894">883 604 6105,'-10'12'428,"4"-1"-11,-9-11-283,10 0 91,-6 0-106,11 0 0,3 0-27,5 0 1,5-11-65,10-4 0,0-6 0,0-4 0,0-4-2,1-2 0,-1 0 0,0 6 0,0-4-19,1-2 0,-1-7 1,0 7-1,0 2 5,0 3 0,1-4 0,-4-1-45,-4 2 1,2 11 49,-11 3-100,1 10 0,-10-3-169,-6 16 1,-5 4-9,-10 12 1,2-1-1,3-3 64,3-4 0,-1 5 0,-7-9 1</inkml:trace>
  <inkml:trace contextRef="#ctx0" brushRef="#br0" timeOffset="3081">697 650 8355,'-23'0'-2259,"10"10"2112,3-7 94,10 7 1,2-10-21,6 0 235,-5 0 344,7 0-270,-10 0 215,0 0 1,-8-2-379,0-6 1,-10 5 0,6-7-25,-1 0 1,-5 5-1,7-11 1,-2 1 5,-5 2 1,-5-8 0,-5 6 0,-6-6 38,-2-2 1,8 2-1,-6 3 1,3 3 2,0-3 0,0 5 0,8 0-61,0 2 0,0 4 1,0 4-53,-1-5 0,1 6-33,0-6-300,10 6 117,3 2 1,10 2 136,0 6 0,2-6-58,6 6 0,-5-3 1,7 0-3,0 3 0,-5 0-19,11-8 0,-8 0-80,7 0 1,-7-8 0,5-2 212,-3-3 0,-2 5 0,-8-7 153,0-3 0,0-3 0,0-2-14,0 0 1,0 7 0,-3 3 75,-5 3 1,6 0 0,-8 5 99,-1-3 1,6 3-241,-10 12 0,9-1 1,-4 6-1,2 1 14,1 0 0,-4 3 0,6 7 0,-3 0 8,3 0 0,3 1 1,2-1-51,0 0 0,0 0-8,0 0 0,0-7 0,2-3 5,6-3 0,5-2 2,10-8 0,-7-3 0,-3-5 0,-3-7-1,-5-6 0,5 6 0,-2-1 0,-3-2-6,-2-2 0,-3-3 0,0-1 0,0 1 10,0 0 0,0 7 0,-3 1 7,-5-3 1,-4 0-9,-12 2 1,1 6-1,0 10 4,0 0 0,7 10 1,3 6-1,0 2-1,1-3 0,4 6 0,-5-6 0,3 6 30,4 2 0,4-7 0,2-1 24,0 3 1,0 3-21,0 2 1,0-7 0,2-3 14,6-3 0,5-2-61,10-8 0,1 0 1,-1 0-6,0 0 1,-8-3 0,-2-5-2,-2-7 0,-1-3 1,-5 0-47,3 2 0,0 1 76,-8-8 3,0 10 0,-3 2 5,-5 11 0,-5 0-11,-10 0 1,10 3 0,3 2 0,2 5 89,0 3 0,-2 3-51,2 7 0,6 0 0,-6 0-21,6 1 0,4-12 0,3-1-47,3-1-53,10-7 0,-5 4 0,8-14-7,-6-9 0,3-4 0,-10-4 1,0 4-164,2 4 1,-8-4 0,6 4-203,-5-4 1,-1 7-482,6 5 744,-5-5 0,7 10 0,-10-7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09.355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915 1233 8235,'-12'-2'-2018,"2"-3"1910,1-2 93,7 0 16,-8 7-9,10 0 266,0 0-205,0-10-12,0 8-80,0-7 70,0 9-39,0 0-2,0-10-6,0 8 18,0-8 5,0 10 23,0 0-24,0-9 88,0 7-85,0-8 1,0 8 29,0-5-17,0 4-11,0-6 1,0 6 0,0-4-13,0 5-5,0-7-10,0-1-11,0 8 31,0-17 1,0 17 0,0-10 2,0 5 2,0 4-2,0-6 1,0-1-11,0 8 1,0-10 10,0 5-17,0 5 13,0-17 8,0 17-13,0-17 1,0 16 1,0-16 0,0 15 0,0-11 12,0 11-8,0-15 55,0 16-55,0-15 1,0 13-6,0-9 0,0 9 0,0-7 1,0 5 4,0 5-4,0-17 0,0 14-17,0-9 16,0 9 0,0-7-5,0 5 1,0 3 2,0-11 2,0 11 0,0-15 0,0 14 0,0-9 0,0 9 0,0-14 0,0 8 0,0-1 0,0-7 0,0 14 0,0-9 0,0 9 10,0-14 0,0 15 12,0-11-13,0 11 3,0-15-16,0 16 8,0-15 0,0 13-12,0-9 14,0 9-8,0-14-1,0 17-2,0-17 3,0 16 1,0-15 0,-7 13 41,0-9-36,0 9 32,7-14-28,0 17 7,0-17 0,-7 14 6,0-9-10,0 9 1,7-7-10,0 5-5,-10 5-17,8-17 24,-17 17 1,17-10-9,-6 5 19,-3 4 0,6-8 20,-9 4-28,9 4 4,-14-6-1,17-1 0,-15 6 0,10-11 1,-2 11-1,2-3 1,2-3 8,-9 3-41,9 0 36,-14-2-26,7-3 1,-2-2 9,0-1 1,7 8-1,-7-7 0,7 9 1,-8-2 1,8-2-2,-7 2 1,7-3-2,-7 3 1,7 5 2,-7-5 0,7-3 0,-8 3 0,8-7 0,-7 7 0,7-2 0,-7 2 0,9 4 0,-14-6 0,8-1 0,-4 8 0,1-5 0,10 4 0,-15 3 0,14 0 0,-9 0 0,9 0 0,-7 0 0,5 0-9,5 0-1,-8 0 1,1 0 3,6 0 1,-8 3-34,4 4 35,4-5 0,-9 10 6,5-5-9,5-4 1,-10 8 18,5-4-11,5-4 1,-17 16 0,14-15-1,-9 11 1,7-8 0,-7 7 1,9-7-2,-2 7 1,-3-7-1,3 7 1,-7-7-2,7 8 0,-7-8 0,7 7 0,-3-7 0,3 7 0,3-7 0,-11 7 0,11-7 0,-3 8 0,2-11 0,-2 3 0,4 5 0,-6-7 0,9 9 0,-9-9 0,6 4 0,-6 1 0,9-8 0,0 17 0,0-17 0,0 10 0,0-5 0,0-4 0,0 15 0,9-15 0,-6 16 0,6-15 0,-9 11 0,2-8 0,5 7 0,-4-9 0,6 13 0,-9-6 0,0 2 0,0 1 0,7-8 19,0 7-18,1-9 33,-8 13-31,0-6 0,0 2-5,0 1 1,2-8 23,5 7 1,-5-9-18,8 13-2,-10-6 0,0 2 8,0 1 1,2-8-1,5 7 0,-4-7 4,4 7 0,-5-7-6,-2 7 0,0-7-14,0 8 1,0-8 4,0 7 0,0-7-2,0 7 0,2-7 2,5 7 0,-4-7 0,4 8 1,-5-8-9,-2 7 1,0-7 7,0 7 0,0-7 16,0 7 0,0-7-13,0 8-3,10-1 0,-8 0 2,5 0 1,-4-7-1,-3 7 0,0-7-1,0 8 1,0-8 0,0 7-3,0-9 0,2 11 5,5-9 0,-5 10 5,8-5 4,-10 9-1,0 0 1,0-7 14,0 0-14,0 1 0,0-1 3,0 0 1,0-7-11,0 7 1,0-7 2,0 7 0,0-7-9,0 8 1,0-8 8,0 7 0,0-7-22,0 7 1,0-7 6,0 7 1,0-6-14,0 6-19,0-10 16,0 15 1,0-14 1,0 9 9,0-9 0,0 7 19,0-5-23,0-5 15,0 8 1,2-3 0,5 0 6,-4 0-2,6-7 5,-9 9-5,0-6-4,9 6 0,-6 1-1,6-8 0,-6 7 0,4-9 0,-5 10 0,8-8 0,-10 10 0,0-5 0,0-5 0,9 8 0,-7-1 7,8-6 1,-8 8-7,5-3 0,-4-6-1,6 7 1,-9-6 1,0 4-2,0-5 0,9 8-3,-6-1 4,6-7-4,-9 17 2,10-16 1,-8 16 5,8-17 1,-8 14 0,5-8 0,-5 1-4,5-2 1,-4-5-1,-3 17 1,2-14 4,5 9-10,-4-9 8,6 14-7,-9-7 1,7 2 1,0 0 1,0-7-1,-7 7-1,0-9 1,0 14-2,10-7 2,-8 9 1,8-7 11,-10 0 1,2-7-12,5 7 1,-5-6 12,5 6 0,-4-7-13,-3 7 0,0-9-1,9 14-1,-6-8 0,6 11 0,-2-8 3,0 0-10,0-9 8,3 14 0,-8-15-9,5 10 8,5-9 1,-7 7 0,9-5 0,-9-5 0,6 8-1,-3-10 2,-6 9-1,17-6 0,-15 6 0,11-9 0,-11 10 0,15-8-1,-16 7 0,16 1 0,-17-8 1,10 8-1,-5-10 42,-5 0 4,8 0 19,-10 0-48,9 0 12,-7 0 25,8 0-2,-10 0-159,0 0 75,9 0 6,-6 0 0,6 0-35,-9 0-246,0 0 255,10 0-310,-8 0 81,7 0-107,-9 0 356,0 0 1,10 0 0,2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0T23:52:31.13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107 1 8151,'-12'0'-1271,"0"0"839,5 0 605,5 0-204,-17 0-44,16 0 21,-15 0-25,15 0 37,-6 0-5,9 0 42,-10 9 0,8-4-12,-5 9 0,4-7 42,3 8 17,0-11 0,0 15 13,0-7-16,0 9 0,0 0-26,0 1 1,0-8 21,0 0 0,0-7-26,0 7 2,0-9 9,0 14-15,10-7 0,-5 0 6,9-5 1,-7 2-3,7-2 1,-7 0 26,7-7 1,-7 0-25,8 0 1,-8 0 15,7 0-15,0 0-8,7-9 0,-2 4-6,-5-9 0,-2 2-12,-5-2 55,-4-5-20,6 7 0,-9-9-9,0 0 1,0 7-5,0-1 1,0 8 32,0-7 1,-2 2-38,-5-2 1,2 2-1,-9 5 1,7 3 2,-8-11 1,8 11 2,-7-3-23,0 4-4,-7 3-14,-1 0 33,1 0 1,7 0-23,0 0 17,9 10 0,-7-6 1,5 11 1,5-11 0,-8 15 0,10-14 0,0 9 0,0-9 0,0 14 0,0-15 0,0 11 0,0-8 0,0 7 0,0-9 0,0 6 0,0-4 0,0-4 0,3 9 0,4-5 0,-5-5 0,17 7 0,-14-1 0,9-1 0,-7 0 0,7-7 0,-9 0 0,14 0 0,-7 0 0,2-3 11,0-4-5,-9 5 0,7-15 66,-5 10 9,-5-9-8,7 4-41,-9-9-12,0-1 1,0 8-19,0 0 3,0 9-17,-9-13 1,4 15-26,-9-4 0,9 5 35,-13 2-5,6 0 0,-2 7-1,-1 0-2,11 9 0,-13-4-22,10 9 13,0 1 1,0-1 12,0 0 1,0 0-1,7 1 1,0-8-25,0 0-3,0 0 42,9 7 0,-4-9-18,9-5 0,-7-4 12,7-3 0,-7 0-1,8 0 1,-8 0 2,7 0 0,-7-3 24,7-4 8,-9-5 74,14-9-103,-17 0 1,10 2 50,-5 5-29,-5-5 31,8 7-50,-10 0 1,0 1 10,0 4-19,0 4 1,-3-6-8,-4 9-37,5 0 47,-17 0 0,14 0-32,-9 0 29,9 0-11,-13 0 0,13 0-4,-9 0 6,9 0 0,-5 2-11,10 5-3,-9-4 2,7 15 1,-8-13-24,10 9 39,0-9-16,0 14 35,0-7-17,0 0 1,0-1 1,0-4 1,3-4-99,4 4 45,-5-5 0,10-2-43,-5 0-44,-5 0 1,10 0-104,-5 0 1,-4-2-127,4-5 367,4 4 0,-8-8 0,4 4 0,-5 4 0,8-16 0,1 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50.png"/><Relationship Id="rId12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11" Type="http://schemas.openxmlformats.org/officeDocument/2006/relationships/image" Target="../media/image17.png"/><Relationship Id="rId5" Type="http://schemas.openxmlformats.org/officeDocument/2006/relationships/image" Target="../media/image140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13.xml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3" Type="http://schemas.openxmlformats.org/officeDocument/2006/relationships/customXml" Target="../ink/ink8.xml"/><Relationship Id="rId21" Type="http://schemas.openxmlformats.org/officeDocument/2006/relationships/customXml" Target="../ink/ink17.xml"/><Relationship Id="rId7" Type="http://schemas.openxmlformats.org/officeDocument/2006/relationships/customXml" Target="../ink/ink10.xml"/><Relationship Id="rId12" Type="http://schemas.openxmlformats.org/officeDocument/2006/relationships/image" Target="../media/image27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customXml" Target="../ink/ink12.xml"/><Relationship Id="rId24" Type="http://schemas.openxmlformats.org/officeDocument/2006/relationships/image" Target="../media/image33.png"/><Relationship Id="rId32" Type="http://schemas.openxmlformats.org/officeDocument/2006/relationships/image" Target="../media/image37.png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35.png"/><Relationship Id="rId10" Type="http://schemas.openxmlformats.org/officeDocument/2006/relationships/image" Target="../media/image26.png"/><Relationship Id="rId19" Type="http://schemas.openxmlformats.org/officeDocument/2006/relationships/customXml" Target="../ink/ink16.xml"/><Relationship Id="rId31" Type="http://schemas.openxmlformats.org/officeDocument/2006/relationships/customXml" Target="../ink/ink22.xml"/><Relationship Id="rId4" Type="http://schemas.openxmlformats.org/officeDocument/2006/relationships/image" Target="../media/image230.png"/><Relationship Id="rId9" Type="http://schemas.openxmlformats.org/officeDocument/2006/relationships/customXml" Target="../ink/ink11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customXml" Target="../ink/ink20.xml"/><Relationship Id="rId30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361229" cy="2098226"/>
          </a:xfrm>
        </p:spPr>
        <p:txBody>
          <a:bodyPr/>
          <a:lstStyle/>
          <a:p>
            <a:r>
              <a:rPr lang="en-US" dirty="0"/>
              <a:t>Pin point Serve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85773-A7EB-E143-A6F1-0EAEA807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386" y="2633391"/>
            <a:ext cx="3901440" cy="38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Shooting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932" y="2836673"/>
            <a:ext cx="6831673" cy="18756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Total Possible = 15</a:t>
            </a:r>
          </a:p>
          <a:p>
            <a:endParaRPr lang="en-US" dirty="0"/>
          </a:p>
          <a:p>
            <a:r>
              <a:rPr lang="en-US" dirty="0"/>
              <a:t>5 Attempts</a:t>
            </a:r>
          </a:p>
          <a:p>
            <a:endParaRPr lang="en-US" dirty="0"/>
          </a:p>
          <a:p>
            <a:r>
              <a:rPr lang="en-US" dirty="0"/>
              <a:t>Hit high lob over second person with paddle up and ball goes  into chalked zone = 5 points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506C9-443C-274A-9593-092639493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95184" y="872558"/>
            <a:ext cx="130007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Impact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8794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Shooting the Moon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506C9-443C-274A-9593-092639493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2" y="2463218"/>
            <a:ext cx="3843787" cy="34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1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Staying grounded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932" y="2836673"/>
            <a:ext cx="6831673" cy="18756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Total Possible = 15</a:t>
            </a:r>
          </a:p>
          <a:p>
            <a:endParaRPr lang="en-US" dirty="0"/>
          </a:p>
          <a:p>
            <a:r>
              <a:rPr lang="en-US" dirty="0"/>
              <a:t>5 Attempts</a:t>
            </a:r>
          </a:p>
          <a:p>
            <a:endParaRPr lang="en-US" dirty="0"/>
          </a:p>
          <a:p>
            <a:r>
              <a:rPr lang="en-US" dirty="0"/>
              <a:t>Hit ball to what is called out by feeder – </a:t>
            </a:r>
          </a:p>
          <a:p>
            <a:r>
              <a:rPr lang="en-US" dirty="0"/>
              <a:t>“down the line” or “crosscourt” </a:t>
            </a:r>
          </a:p>
          <a:p>
            <a:r>
              <a:rPr lang="en-US" dirty="0"/>
              <a:t>into marked zoned areas = 3 points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0889C-88C3-F540-8D1D-EED8EBA9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11013" y="889269"/>
            <a:ext cx="130007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Impact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7013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Staying grounded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0889C-88C3-F540-8D1D-EED8EBA9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06" y="2633391"/>
            <a:ext cx="3901440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4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The blocker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932" y="2836673"/>
            <a:ext cx="6831673" cy="18756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Total Possible = 15</a:t>
            </a:r>
          </a:p>
          <a:p>
            <a:endParaRPr lang="en-US" dirty="0"/>
          </a:p>
          <a:p>
            <a:r>
              <a:rPr lang="en-US" dirty="0"/>
              <a:t>5 Attempts</a:t>
            </a:r>
          </a:p>
          <a:p>
            <a:endParaRPr lang="en-US" dirty="0"/>
          </a:p>
          <a:p>
            <a:r>
              <a:rPr lang="en-US" dirty="0"/>
              <a:t>Block or soft volley a hard shot</a:t>
            </a:r>
          </a:p>
          <a:p>
            <a:r>
              <a:rPr lang="en-US" dirty="0"/>
              <a:t>Hits in NVZ = 3 points</a:t>
            </a:r>
          </a:p>
          <a:p>
            <a:r>
              <a:rPr lang="en-US" dirty="0"/>
              <a:t>Over the net, not in NVZ = 2 points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0889C-88C3-F540-8D1D-EED8EBA9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3329" y="905551"/>
            <a:ext cx="130007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Impact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7132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The blocker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0889C-88C3-F540-8D1D-EED8EBA9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29" y="2836778"/>
            <a:ext cx="3897363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654" y="1036481"/>
            <a:ext cx="8361229" cy="2098226"/>
          </a:xfrm>
        </p:spPr>
        <p:txBody>
          <a:bodyPr/>
          <a:lstStyle/>
          <a:p>
            <a:r>
              <a:rPr lang="en-US" dirty="0"/>
              <a:t>Paddle Relay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0117" y="3134707"/>
            <a:ext cx="6831673" cy="18756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8 players – 4 each side of net, 1 paddle per side</a:t>
            </a:r>
          </a:p>
          <a:p>
            <a:r>
              <a:rPr lang="en-US" dirty="0"/>
              <a:t>5 Attempts</a:t>
            </a:r>
          </a:p>
          <a:p>
            <a:r>
              <a:rPr lang="en-US" dirty="0"/>
              <a:t>All 8 players are a team</a:t>
            </a:r>
          </a:p>
          <a:p>
            <a:r>
              <a:rPr lang="en-US" dirty="0"/>
              <a:t>Write down highest drinks number team gets</a:t>
            </a:r>
          </a:p>
          <a:p>
            <a:r>
              <a:rPr lang="en-US" dirty="0"/>
              <a:t>Team with most numbers, each player gets 15 points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6EC8F-FFD5-484C-98B9-F7B4CF38E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3593" y="805648"/>
            <a:ext cx="130007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Impact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6909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654" y="1036481"/>
            <a:ext cx="8361229" cy="2098226"/>
          </a:xfrm>
        </p:spPr>
        <p:txBody>
          <a:bodyPr/>
          <a:lstStyle/>
          <a:p>
            <a:r>
              <a:rPr lang="en-US" dirty="0"/>
              <a:t>Paddle Relay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6EC8F-FFD5-484C-98B9-F7B4CF38E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202" y="3134707"/>
            <a:ext cx="3274193" cy="35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80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654" y="1036481"/>
            <a:ext cx="8361229" cy="2098226"/>
          </a:xfrm>
        </p:spPr>
        <p:txBody>
          <a:bodyPr/>
          <a:lstStyle/>
          <a:p>
            <a:r>
              <a:rPr lang="en-US" dirty="0"/>
              <a:t>Around the post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0117" y="3134707"/>
            <a:ext cx="6831673" cy="1875695"/>
          </a:xfrm>
        </p:spPr>
        <p:txBody>
          <a:bodyPr>
            <a:normAutofit/>
          </a:bodyPr>
          <a:lstStyle/>
          <a:p>
            <a:r>
              <a:rPr lang="en-US" dirty="0"/>
              <a:t>Total Possible = 15</a:t>
            </a:r>
          </a:p>
          <a:p>
            <a:r>
              <a:rPr lang="en-US" dirty="0"/>
              <a:t>5 Attempts</a:t>
            </a:r>
          </a:p>
          <a:p>
            <a:r>
              <a:rPr lang="en-US" dirty="0"/>
              <a:t>A ball is toss to corner of NVZ</a:t>
            </a:r>
          </a:p>
          <a:p>
            <a:r>
              <a:rPr lang="en-US" dirty="0"/>
              <a:t>Player hits ball around post and into court = 3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6EC8F-FFD5-484C-98B9-F7B4CF38E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57277" y="574614"/>
            <a:ext cx="130007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Impact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6187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654" y="1036481"/>
            <a:ext cx="8361229" cy="2098226"/>
          </a:xfrm>
        </p:spPr>
        <p:txBody>
          <a:bodyPr/>
          <a:lstStyle/>
          <a:p>
            <a:r>
              <a:rPr lang="en-US" dirty="0"/>
              <a:t>Around the post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6EC8F-FFD5-484C-98B9-F7B4CF38E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473" y="2949956"/>
            <a:ext cx="3898002" cy="36986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6">
                <a:extLst>
                  <a:ext uri="{FF2B5EF4-FFF2-40B4-BE49-F238E27FC236}">
                    <a16:creationId xmlns:a16="http://schemas.microsoft.com/office/drawing/2014/main" id="{3FEB5F89-DF3C-A84B-A98D-55D332E7C93F}"/>
                  </a:ext>
                </a:extLst>
              </p14:cNvPr>
              <p14:cNvContentPartPr/>
              <p14:nvPr/>
            </p14:nvContentPartPr>
            <p14:xfrm>
              <a:off x="4740140" y="3505866"/>
              <a:ext cx="150840" cy="276480"/>
            </p14:xfrm>
          </p:contentPart>
        </mc:Choice>
        <mc:Fallback xmlns="">
          <p:pic>
            <p:nvPicPr>
              <p:cNvPr id="6" name="Ink 6">
                <a:extLst>
                  <a:ext uri="{FF2B5EF4-FFF2-40B4-BE49-F238E27FC236}">
                    <a16:creationId xmlns:a16="http://schemas.microsoft.com/office/drawing/2014/main" id="{3FEB5F89-DF3C-A84B-A98D-55D332E7C9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5020" y="3490726"/>
                <a:ext cx="181080" cy="3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CD1CA2-8995-A447-9968-F78DB9C4F536}"/>
                  </a:ext>
                </a:extLst>
              </p14:cNvPr>
              <p14:cNvContentPartPr/>
              <p14:nvPr/>
            </p14:nvContentPartPr>
            <p14:xfrm>
              <a:off x="5400380" y="3522786"/>
              <a:ext cx="159120" cy="22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CD1CA2-8995-A447-9968-F78DB9C4F5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4900" y="3507306"/>
                <a:ext cx="189720" cy="2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034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361229" cy="2098226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Shot Drop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932" y="2836673"/>
            <a:ext cx="6831673" cy="18756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Total Possible = 15</a:t>
            </a:r>
          </a:p>
          <a:p>
            <a:endParaRPr lang="en-US" dirty="0"/>
          </a:p>
          <a:p>
            <a:r>
              <a:rPr lang="en-US" dirty="0"/>
              <a:t>5 Attempts</a:t>
            </a:r>
          </a:p>
          <a:p>
            <a:r>
              <a:rPr lang="en-US" dirty="0"/>
              <a:t>NVZ  = 2</a:t>
            </a:r>
          </a:p>
          <a:p>
            <a:r>
              <a:rPr lang="en-US" dirty="0"/>
              <a:t>Over net, not NVZ = 1</a:t>
            </a:r>
          </a:p>
          <a:p>
            <a:r>
              <a:rPr lang="en-US" dirty="0"/>
              <a:t>One Bonus to get in small corner box =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0C76-242A-284F-AFBD-039AE297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09344" y="720357"/>
            <a:ext cx="130007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Impact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8440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Lob retriever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932" y="2836673"/>
            <a:ext cx="6831673" cy="187569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Total Possible = 15</a:t>
            </a:r>
          </a:p>
          <a:p>
            <a:endParaRPr lang="en-US" dirty="0"/>
          </a:p>
          <a:p>
            <a:r>
              <a:rPr lang="en-US" dirty="0"/>
              <a:t>5 Attempts</a:t>
            </a:r>
          </a:p>
          <a:p>
            <a:endParaRPr lang="en-US" dirty="0"/>
          </a:p>
          <a:p>
            <a:r>
              <a:rPr lang="en-US" dirty="0"/>
              <a:t>Deep Lob is made over player head who is at NVZ</a:t>
            </a:r>
          </a:p>
          <a:p>
            <a:r>
              <a:rPr lang="en-US" dirty="0"/>
              <a:t>Player runs back to Return </a:t>
            </a:r>
          </a:p>
          <a:p>
            <a:r>
              <a:rPr lang="en-US" dirty="0"/>
              <a:t>Hits in NVZ = 3 points</a:t>
            </a:r>
          </a:p>
          <a:p>
            <a:r>
              <a:rPr lang="en-US" dirty="0"/>
              <a:t>Over the net, not in NVZ = 2 points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0889C-88C3-F540-8D1D-EED8EBA9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4658" y="905551"/>
            <a:ext cx="130007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Impact" panose="020F05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77353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Lob retriever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0889C-88C3-F540-8D1D-EED8EBA9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544" y="2496937"/>
            <a:ext cx="3901440" cy="38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82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Ping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932" y="2836673"/>
            <a:ext cx="6831673" cy="187569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Total Possible = 15</a:t>
            </a:r>
          </a:p>
          <a:p>
            <a:endParaRPr lang="en-US" dirty="0"/>
          </a:p>
          <a:p>
            <a:r>
              <a:rPr lang="en-US" dirty="0"/>
              <a:t>5 Attempts</a:t>
            </a:r>
          </a:p>
          <a:p>
            <a:endParaRPr lang="en-US" dirty="0"/>
          </a:p>
          <a:p>
            <a:r>
              <a:rPr lang="en-US" dirty="0"/>
              <a:t>4 player each side</a:t>
            </a:r>
          </a:p>
          <a:p>
            <a:r>
              <a:rPr lang="en-US" dirty="0"/>
              <a:t>Team criss cross </a:t>
            </a:r>
            <a:r>
              <a:rPr lang="en-US" dirty="0" err="1"/>
              <a:t>dinks</a:t>
            </a:r>
            <a:r>
              <a:rPr lang="en-US" dirty="0"/>
              <a:t> spelling PING out loud</a:t>
            </a:r>
          </a:p>
          <a:p>
            <a:r>
              <a:rPr lang="en-US" dirty="0"/>
              <a:t>Once word spelling is finished, play out game</a:t>
            </a:r>
          </a:p>
          <a:p>
            <a:r>
              <a:rPr lang="en-US" dirty="0"/>
              <a:t>Side wins point = 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0889C-88C3-F540-8D1D-EED8EBA9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4658" y="905551"/>
            <a:ext cx="130007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Impact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2623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Ping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0889C-88C3-F540-8D1D-EED8EBA9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808" y="2595385"/>
            <a:ext cx="3898384" cy="3727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5884940" y="4283106"/>
              <a:ext cx="123840" cy="1090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69460" y="4267626"/>
                <a:ext cx="1544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5784500" y="4391826"/>
              <a:ext cx="301320" cy="451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9001" y="4376346"/>
                <a:ext cx="331957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5943260" y="4508826"/>
              <a:ext cx="158040" cy="92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7780" y="4493346"/>
                <a:ext cx="1886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6"/>
              <p14:cNvContentPartPr/>
              <p14:nvPr/>
            </p14:nvContentPartPr>
            <p14:xfrm>
              <a:off x="5575700" y="3999066"/>
              <a:ext cx="1228680" cy="869040"/>
            </p14:xfrm>
          </p:contentPart>
        </mc:Choice>
        <mc:Fallback xmlns="">
          <p:pic>
            <p:nvPicPr>
              <p:cNvPr id="36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0215" y="3983592"/>
                <a:ext cx="1259289" cy="899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2"/>
              <p14:cNvContentPartPr/>
              <p14:nvPr/>
            </p14:nvContentPartPr>
            <p14:xfrm>
              <a:off x="4982420" y="4274826"/>
              <a:ext cx="451800" cy="468360"/>
            </p14:xfrm>
          </p:contentPart>
        </mc:Choice>
        <mc:Fallback xmlns="">
          <p:pic>
            <p:nvPicPr>
              <p:cNvPr id="42" name="Ink 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67288" y="4259346"/>
                <a:ext cx="482424" cy="4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7064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Double Trouble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932" y="2836673"/>
            <a:ext cx="6831673" cy="28616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Total Possible = 15</a:t>
            </a:r>
          </a:p>
          <a:p>
            <a:endParaRPr lang="en-US" dirty="0"/>
          </a:p>
          <a:p>
            <a:r>
              <a:rPr lang="en-US" dirty="0"/>
              <a:t>5 Attempts</a:t>
            </a:r>
          </a:p>
          <a:p>
            <a:endParaRPr lang="en-US" dirty="0"/>
          </a:p>
          <a:p>
            <a:r>
              <a:rPr lang="en-US" dirty="0"/>
              <a:t>1 player each side</a:t>
            </a:r>
          </a:p>
          <a:p>
            <a:r>
              <a:rPr lang="en-US" dirty="0"/>
              <a:t>Team </a:t>
            </a:r>
            <a:r>
              <a:rPr lang="en-US" dirty="0" err="1"/>
              <a:t>dinks</a:t>
            </a:r>
            <a:r>
              <a:rPr lang="en-US" dirty="0"/>
              <a:t>  Using 2 balls</a:t>
            </a:r>
          </a:p>
          <a:p>
            <a:r>
              <a:rPr lang="en-US" dirty="0"/>
              <a:t>20 </a:t>
            </a:r>
            <a:r>
              <a:rPr lang="en-US" dirty="0" err="1"/>
              <a:t>dinks</a:t>
            </a:r>
            <a:r>
              <a:rPr lang="en-US" dirty="0"/>
              <a:t> in a row = 15 points (max)</a:t>
            </a:r>
          </a:p>
          <a:p>
            <a:r>
              <a:rPr lang="en-US" dirty="0"/>
              <a:t>10 </a:t>
            </a:r>
            <a:r>
              <a:rPr lang="en-US" dirty="0" err="1"/>
              <a:t>Dinks</a:t>
            </a:r>
            <a:r>
              <a:rPr lang="en-US" dirty="0"/>
              <a:t> in a row = 3 Points</a:t>
            </a:r>
          </a:p>
          <a:p>
            <a:r>
              <a:rPr lang="en-US" dirty="0"/>
              <a:t>5 </a:t>
            </a:r>
            <a:r>
              <a:rPr lang="en-US" dirty="0" err="1"/>
              <a:t>dinks</a:t>
            </a:r>
            <a:r>
              <a:rPr lang="en-US" dirty="0"/>
              <a:t> in a row =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0889C-88C3-F540-8D1D-EED8EBA9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4658" y="905551"/>
            <a:ext cx="1300079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Impact" panose="020F0502020204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2939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Double Trouble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0889C-88C3-F540-8D1D-EED8EBA9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D48C486-F9AD-5B40-9C0B-E3D0EEFF0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728" y="2608753"/>
            <a:ext cx="390144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36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Double Hits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932" y="2836673"/>
            <a:ext cx="6831673" cy="28616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Total Possible = 15</a:t>
            </a:r>
          </a:p>
          <a:p>
            <a:endParaRPr lang="en-US" dirty="0"/>
          </a:p>
          <a:p>
            <a:r>
              <a:rPr lang="en-US" dirty="0"/>
              <a:t>5 Attempts</a:t>
            </a:r>
          </a:p>
          <a:p>
            <a:endParaRPr lang="en-US" dirty="0"/>
          </a:p>
          <a:p>
            <a:r>
              <a:rPr lang="en-US" dirty="0"/>
              <a:t>1 player each side</a:t>
            </a:r>
          </a:p>
          <a:p>
            <a:r>
              <a:rPr lang="en-US" dirty="0"/>
              <a:t>Team </a:t>
            </a:r>
            <a:r>
              <a:rPr lang="en-US" dirty="0" err="1"/>
              <a:t>dinks</a:t>
            </a:r>
            <a:r>
              <a:rPr lang="en-US" dirty="0"/>
              <a:t> with 1 ball</a:t>
            </a:r>
          </a:p>
          <a:p>
            <a:r>
              <a:rPr lang="en-US" dirty="0"/>
              <a:t>must catch ball on paddle and then hit back </a:t>
            </a:r>
          </a:p>
          <a:p>
            <a:r>
              <a:rPr lang="en-US" dirty="0"/>
              <a:t>20 </a:t>
            </a:r>
            <a:r>
              <a:rPr lang="en-US" dirty="0" err="1"/>
              <a:t>dinks</a:t>
            </a:r>
            <a:r>
              <a:rPr lang="en-US" dirty="0"/>
              <a:t> in a row = 15 points (max)</a:t>
            </a:r>
          </a:p>
          <a:p>
            <a:r>
              <a:rPr lang="en-US" dirty="0"/>
              <a:t>10 </a:t>
            </a:r>
            <a:r>
              <a:rPr lang="en-US" dirty="0" err="1"/>
              <a:t>Dinks</a:t>
            </a:r>
            <a:r>
              <a:rPr lang="en-US" dirty="0"/>
              <a:t> in a row = 3 Points</a:t>
            </a:r>
          </a:p>
          <a:p>
            <a:r>
              <a:rPr lang="en-US" dirty="0"/>
              <a:t>5 </a:t>
            </a:r>
            <a:r>
              <a:rPr lang="en-US" dirty="0" err="1"/>
              <a:t>dinks</a:t>
            </a:r>
            <a:r>
              <a:rPr lang="en-US" dirty="0"/>
              <a:t> in a row =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0889C-88C3-F540-8D1D-EED8EBA9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4658" y="905551"/>
            <a:ext cx="1300079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Impact" panose="020F05020202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10659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896582" cy="2098226"/>
          </a:xfrm>
        </p:spPr>
        <p:txBody>
          <a:bodyPr/>
          <a:lstStyle/>
          <a:p>
            <a:r>
              <a:rPr lang="en-US" dirty="0"/>
              <a:t>Double Hits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0889C-88C3-F540-8D1D-EED8EBA9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0AED763-08DF-6342-B245-E62A2ECF0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621" y="2988266"/>
            <a:ext cx="3897915" cy="31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1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361229" cy="2098226"/>
          </a:xfrm>
        </p:spPr>
        <p:txBody>
          <a:bodyPr/>
          <a:lstStyle/>
          <a:p>
            <a:r>
              <a:rPr lang="en-US" dirty="0"/>
              <a:t>Quick Dink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932" y="2836673"/>
            <a:ext cx="6831673" cy="18756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Win at 11 points</a:t>
            </a:r>
          </a:p>
          <a:p>
            <a:r>
              <a:rPr lang="en-US" dirty="0"/>
              <a:t>At least 6 player on each side of net</a:t>
            </a:r>
          </a:p>
          <a:p>
            <a:r>
              <a:rPr lang="en-US" dirty="0"/>
              <a:t>4 start dinking game</a:t>
            </a:r>
          </a:p>
          <a:p>
            <a:r>
              <a:rPr lang="en-US" dirty="0"/>
              <a:t>Other player in center</a:t>
            </a:r>
          </a:p>
          <a:p>
            <a:r>
              <a:rPr lang="en-US" dirty="0"/>
              <a:t>As soon as 1 player serves or hits a ball, they move outward for next player to take the player who last hits the ball </a:t>
            </a:r>
          </a:p>
          <a:p>
            <a:r>
              <a:rPr lang="en-US" dirty="0"/>
              <a:t>Ball must always land in NVZ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85773-A7EB-E143-A6F1-0EAEA807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09344" y="532118"/>
            <a:ext cx="130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Impact" panose="020F0502020204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94583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361229" cy="2098226"/>
          </a:xfrm>
        </p:spPr>
        <p:txBody>
          <a:bodyPr/>
          <a:lstStyle/>
          <a:p>
            <a:r>
              <a:rPr lang="en-US" dirty="0"/>
              <a:t>Quick Dink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85773-A7EB-E143-A6F1-0EAEA807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09344" y="532118"/>
            <a:ext cx="130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Impact" panose="020F0502020204030204" pitchFamily="34" charset="0"/>
              </a:rPr>
              <a:t>15a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F00CFA-D531-EA4D-89AB-5D260412C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157" y="2658554"/>
            <a:ext cx="4657224" cy="31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0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361229" cy="2098226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Shot Drop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0C76-242A-284F-AFBD-039AE297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464" y="2633391"/>
            <a:ext cx="3901440" cy="36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9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646A022B-9569-6C4C-ABD3-7A513389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7" y="651886"/>
            <a:ext cx="10054769" cy="55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68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657AE0A-3B6A-BD47-A6CE-C2F4A3304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36" y="460566"/>
            <a:ext cx="10401364" cy="59368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C05ED3-37F7-1A4C-B081-CB29AFB6E133}"/>
                  </a:ext>
                </a:extLst>
              </p14:cNvPr>
              <p14:cNvContentPartPr/>
              <p14:nvPr/>
            </p14:nvContentPartPr>
            <p14:xfrm>
              <a:off x="5560178" y="3635394"/>
              <a:ext cx="329400" cy="795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C05ED3-37F7-1A4C-B081-CB29AFB6E1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2618" y="3627834"/>
                <a:ext cx="344520" cy="81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372EBA85-3F72-634E-9007-AAE728EB967C}"/>
              </a:ext>
            </a:extLst>
          </p:cNvPr>
          <p:cNvGrpSpPr/>
          <p:nvPr/>
        </p:nvGrpSpPr>
        <p:grpSpPr>
          <a:xfrm>
            <a:off x="4726418" y="3604794"/>
            <a:ext cx="1997280" cy="1033200"/>
            <a:chOff x="4726418" y="3604794"/>
            <a:chExt cx="1997280" cy="10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168DC5-10F9-A34E-A5EC-F87D7B7F2C38}"/>
                    </a:ext>
                  </a:extLst>
                </p14:cNvPr>
                <p14:cNvContentPartPr/>
                <p14:nvPr/>
              </p14:nvContentPartPr>
              <p14:xfrm>
                <a:off x="6463058" y="3619914"/>
                <a:ext cx="77040" cy="115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168DC5-10F9-A34E-A5EC-F87D7B7F2C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32458" y="3589314"/>
                  <a:ext cx="138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E0DD35E-C099-2749-A68A-3B832500962B}"/>
                    </a:ext>
                  </a:extLst>
                </p14:cNvPr>
                <p14:cNvContentPartPr/>
                <p14:nvPr/>
              </p14:nvContentPartPr>
              <p14:xfrm>
                <a:off x="6333098" y="3765354"/>
                <a:ext cx="390600" cy="742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E0DD35E-C099-2749-A68A-3B83250096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02138" y="3734754"/>
                  <a:ext cx="451800" cy="8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679E81-5B84-0B4E-B8EA-AB5F77B29AFC}"/>
                    </a:ext>
                  </a:extLst>
                </p14:cNvPr>
                <p14:cNvContentPartPr/>
                <p14:nvPr/>
              </p14:nvContentPartPr>
              <p14:xfrm>
                <a:off x="6065258" y="3857154"/>
                <a:ext cx="405720" cy="19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679E81-5B84-0B4E-B8EA-AB5F77B29AF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34658" y="3826554"/>
                  <a:ext cx="467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39D1EFD-ED1C-C34C-9682-336E4BFF014E}"/>
                    </a:ext>
                  </a:extLst>
                </p14:cNvPr>
                <p14:cNvContentPartPr/>
                <p14:nvPr/>
              </p14:nvContentPartPr>
              <p14:xfrm>
                <a:off x="6486098" y="3834474"/>
                <a:ext cx="230040" cy="168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39D1EFD-ED1C-C34C-9682-336E4BFF01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55498" y="3803514"/>
                  <a:ext cx="291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DD352B6-D5E8-E941-B909-D55593B474BD}"/>
                    </a:ext>
                  </a:extLst>
                </p14:cNvPr>
                <p14:cNvContentPartPr/>
                <p14:nvPr/>
              </p14:nvContentPartPr>
              <p14:xfrm>
                <a:off x="5552618" y="3673554"/>
                <a:ext cx="352440" cy="83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DD352B6-D5E8-E941-B909-D55593B474B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22018" y="3642954"/>
                  <a:ext cx="413640" cy="8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F9A735-A3E6-9447-858F-D25C038C6073}"/>
                    </a:ext>
                  </a:extLst>
                </p14:cNvPr>
                <p14:cNvContentPartPr/>
                <p14:nvPr/>
              </p14:nvContentPartPr>
              <p14:xfrm>
                <a:off x="5675018" y="3857154"/>
                <a:ext cx="191520" cy="436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1F9A735-A3E6-9447-858F-D25C038C60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4418" y="3826554"/>
                  <a:ext cx="2530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7AB797-A7FF-BC4F-989C-DC68F5F13E06}"/>
                    </a:ext>
                  </a:extLst>
                </p14:cNvPr>
                <p14:cNvContentPartPr/>
                <p14:nvPr/>
              </p14:nvContentPartPr>
              <p14:xfrm>
                <a:off x="5116658" y="3604794"/>
                <a:ext cx="122760" cy="153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7AB797-A7FF-BC4F-989C-DC68F5F13E0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85698" y="3574194"/>
                  <a:ext cx="183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C021CC-79A8-6545-96A3-5B7E51056E24}"/>
                    </a:ext>
                  </a:extLst>
                </p14:cNvPr>
                <p14:cNvContentPartPr/>
                <p14:nvPr/>
              </p14:nvContentPartPr>
              <p14:xfrm>
                <a:off x="4917578" y="3719634"/>
                <a:ext cx="466920" cy="918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C021CC-79A8-6545-96A3-5B7E51056E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86978" y="3689034"/>
                  <a:ext cx="528480" cy="9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934C639-7B39-9F4B-9D45-31B1726D07B2}"/>
                    </a:ext>
                  </a:extLst>
                </p14:cNvPr>
                <p14:cNvContentPartPr/>
                <p14:nvPr/>
              </p14:nvContentPartPr>
              <p14:xfrm>
                <a:off x="5200538" y="3926274"/>
                <a:ext cx="145800" cy="19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934C639-7B39-9F4B-9D45-31B1726D07B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69938" y="3895314"/>
                  <a:ext cx="207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964542-87A0-9E43-8D42-8EFC8F2CCA96}"/>
                    </a:ext>
                  </a:extLst>
                </p14:cNvPr>
                <p14:cNvContentPartPr/>
                <p14:nvPr/>
              </p14:nvContentPartPr>
              <p14:xfrm>
                <a:off x="4726418" y="3995034"/>
                <a:ext cx="444240" cy="8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964542-87A0-9E43-8D42-8EFC8F2CCA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95818" y="3964434"/>
                  <a:ext cx="505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515250-EEDB-254E-9AE1-227C88B993D2}"/>
                    </a:ext>
                  </a:extLst>
                </p14:cNvPr>
                <p14:cNvContentPartPr/>
                <p14:nvPr/>
              </p14:nvContentPartPr>
              <p14:xfrm>
                <a:off x="5269658" y="3696594"/>
                <a:ext cx="275760" cy="344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515250-EEDB-254E-9AE1-227C88B993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38698" y="3665994"/>
                  <a:ext cx="3369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05DD6F-4937-784C-B27E-8978B875D38C}"/>
                    </a:ext>
                  </a:extLst>
                </p14:cNvPr>
                <p14:cNvContentPartPr/>
                <p14:nvPr/>
              </p14:nvContentPartPr>
              <p14:xfrm>
                <a:off x="6080378" y="3696594"/>
                <a:ext cx="15840" cy="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05DD6F-4937-784C-B27E-8978B875D3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49778" y="3665994"/>
                  <a:ext cx="77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CBD826-8CE9-D040-B645-54A5A55122E8}"/>
                    </a:ext>
                  </a:extLst>
                </p14:cNvPr>
                <p14:cNvContentPartPr/>
                <p14:nvPr/>
              </p14:nvContentPartPr>
              <p14:xfrm>
                <a:off x="5981018" y="3650514"/>
                <a:ext cx="138240" cy="122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CBD826-8CE9-D040-B645-54A5A55122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50418" y="3619914"/>
                  <a:ext cx="199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A6335B-3CF0-AB4C-86CB-93BE51E61DF3}"/>
                    </a:ext>
                  </a:extLst>
                </p14:cNvPr>
                <p14:cNvContentPartPr/>
                <p14:nvPr/>
              </p14:nvContentPartPr>
              <p14:xfrm>
                <a:off x="5560178" y="3712794"/>
                <a:ext cx="321840" cy="764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A6335B-3CF0-AB4C-86CB-93BE51E61D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19138" y="3671754"/>
                  <a:ext cx="403560" cy="84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0588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2EF5-F5F5-C34F-8754-598AA2B1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and Move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4887-B801-2C43-87D9-55BB3A974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teams on opposite side of nets</a:t>
            </a:r>
          </a:p>
          <a:p>
            <a:r>
              <a:rPr lang="en-US" dirty="0"/>
              <a:t>Each team has 4+ players</a:t>
            </a:r>
          </a:p>
          <a:p>
            <a:r>
              <a:rPr lang="en-US" dirty="0"/>
              <a:t>Line up players in one row at centerline or one team on </a:t>
            </a:r>
            <a:r>
              <a:rPr lang="en-US"/>
              <a:t>even court  </a:t>
            </a:r>
            <a:r>
              <a:rPr lang="en-US" dirty="0"/>
              <a:t>court…see photo</a:t>
            </a:r>
          </a:p>
          <a:p>
            <a:r>
              <a:rPr lang="en-US" dirty="0"/>
              <a:t>After one players hit ball cross court over net, that player runs to back of his team line. The next player hits cross court and teams continue until a ball is missed</a:t>
            </a:r>
          </a:p>
          <a:p>
            <a:r>
              <a:rPr lang="en-US" dirty="0"/>
              <a:t>First team with 11 sequence hits wins.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ADE8B-0067-1C41-B5CF-BD4B237D3145}"/>
              </a:ext>
            </a:extLst>
          </p:cNvPr>
          <p:cNvSpPr txBox="1"/>
          <p:nvPr/>
        </p:nvSpPr>
        <p:spPr>
          <a:xfrm>
            <a:off x="1482413" y="1428750"/>
            <a:ext cx="351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Possible point = 11</a:t>
            </a:r>
          </a:p>
        </p:txBody>
      </p:sp>
    </p:spTree>
    <p:extLst>
      <p:ext uri="{BB962C8B-B14F-4D97-AF65-F5344CB8AC3E}">
        <p14:creationId xmlns:p14="http://schemas.microsoft.com/office/powerpoint/2010/main" val="1265234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2EF5-F5F5-C34F-8754-598AA2B1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and Move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35457D-EA32-E54C-BEDC-689EB6EC7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081783" y="546180"/>
            <a:ext cx="5324736" cy="69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6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654" y="1036481"/>
            <a:ext cx="8361229" cy="2098226"/>
          </a:xfrm>
        </p:spPr>
        <p:txBody>
          <a:bodyPr/>
          <a:lstStyle/>
          <a:p>
            <a:r>
              <a:rPr lang="en-US" dirty="0"/>
              <a:t>Keep ‘Em Back &amp; Get Up!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696" y="3922242"/>
            <a:ext cx="6831673" cy="1875695"/>
          </a:xfrm>
        </p:spPr>
        <p:txBody>
          <a:bodyPr>
            <a:normAutofit/>
          </a:bodyPr>
          <a:lstStyle/>
          <a:p>
            <a:r>
              <a:rPr lang="en-US" dirty="0"/>
              <a:t>Total Possible = 15</a:t>
            </a:r>
          </a:p>
          <a:p>
            <a:r>
              <a:rPr lang="en-US" dirty="0"/>
              <a:t>5 Attempts</a:t>
            </a:r>
          </a:p>
          <a:p>
            <a:r>
              <a:rPr lang="en-US" dirty="0"/>
              <a:t>Hit high return inside chalk &amp; baseline = 2</a:t>
            </a:r>
          </a:p>
          <a:p>
            <a:r>
              <a:rPr lang="en-US" dirty="0"/>
              <a:t>Reached NVZ before ball lands  = 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6EC8F-FFD5-484C-98B9-F7B4CF38E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57277" y="574614"/>
            <a:ext cx="130007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Impact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56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654" y="1036481"/>
            <a:ext cx="8361229" cy="2098226"/>
          </a:xfrm>
        </p:spPr>
        <p:txBody>
          <a:bodyPr/>
          <a:lstStyle/>
          <a:p>
            <a:r>
              <a:rPr lang="en-US" dirty="0"/>
              <a:t>Keep ‘Em Back &amp; Get Up!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6EC8F-FFD5-484C-98B9-F7B4CF38E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839" y="3134707"/>
            <a:ext cx="3898218" cy="31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361229" cy="2098226"/>
          </a:xfrm>
        </p:spPr>
        <p:txBody>
          <a:bodyPr/>
          <a:lstStyle/>
          <a:p>
            <a:r>
              <a:rPr lang="en-US" dirty="0"/>
              <a:t>Criss-Cross Dink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9511" y="2924342"/>
            <a:ext cx="6831673" cy="25567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Total Possible = 15</a:t>
            </a:r>
          </a:p>
          <a:p>
            <a:endParaRPr lang="en-US" dirty="0"/>
          </a:p>
          <a:p>
            <a:r>
              <a:rPr lang="en-US" dirty="0"/>
              <a:t>20 consecutive criss cross </a:t>
            </a:r>
            <a:r>
              <a:rPr lang="en-US" dirty="0" err="1"/>
              <a:t>dinks</a:t>
            </a:r>
            <a:endParaRPr lang="en-US" dirty="0"/>
          </a:p>
          <a:p>
            <a:r>
              <a:rPr lang="en-US" dirty="0"/>
              <a:t>Over net, under rope</a:t>
            </a:r>
          </a:p>
          <a:p>
            <a:r>
              <a:rPr lang="en-US" dirty="0"/>
              <a:t>Under 30 seconds = 15 points</a:t>
            </a:r>
          </a:p>
          <a:p>
            <a:r>
              <a:rPr lang="en-US" dirty="0"/>
              <a:t>31-50 seconds = 10 points</a:t>
            </a:r>
          </a:p>
          <a:p>
            <a:r>
              <a:rPr lang="en-US" dirty="0"/>
              <a:t>51- 60 seconds = 5 points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6DE50-4B12-5448-B5D6-4CEF286F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61184" y="905551"/>
            <a:ext cx="1684474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Impact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1074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155" y="535165"/>
            <a:ext cx="8361229" cy="2098226"/>
          </a:xfrm>
        </p:spPr>
        <p:txBody>
          <a:bodyPr/>
          <a:lstStyle/>
          <a:p>
            <a:r>
              <a:rPr lang="en-US" dirty="0"/>
              <a:t>Criss-Cross Dink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6DE50-4B12-5448-B5D6-4CEF286F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332" y="2598658"/>
            <a:ext cx="3901440" cy="37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0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106" y="270552"/>
            <a:ext cx="9307762" cy="2098226"/>
          </a:xfrm>
        </p:spPr>
        <p:txBody>
          <a:bodyPr/>
          <a:lstStyle/>
          <a:p>
            <a:r>
              <a:rPr lang="en-US" dirty="0"/>
              <a:t>Bing Bang Aerobics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9BF4-6BD2-C547-8C00-E31FAB68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5697" y="2602727"/>
            <a:ext cx="6831673" cy="26276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Total Possible = 15</a:t>
            </a:r>
          </a:p>
          <a:p>
            <a:endParaRPr lang="en-US" dirty="0"/>
          </a:p>
          <a:p>
            <a:r>
              <a:rPr lang="en-US" dirty="0"/>
              <a:t>Consecutive criss cross volley – 60 seconds</a:t>
            </a:r>
          </a:p>
          <a:p>
            <a:endParaRPr lang="en-US" dirty="0"/>
          </a:p>
          <a:p>
            <a:r>
              <a:rPr lang="en-US" dirty="0"/>
              <a:t>If you missed, run to baseline and back</a:t>
            </a:r>
          </a:p>
          <a:p>
            <a:endParaRPr lang="en-US" dirty="0"/>
          </a:p>
          <a:p>
            <a:r>
              <a:rPr lang="en-US" dirty="0"/>
              <a:t>50 volleys Under 60 seconds = 15 points</a:t>
            </a:r>
          </a:p>
          <a:p>
            <a:r>
              <a:rPr lang="en-US" dirty="0"/>
              <a:t>30 volleys Under 60 seconds = 10 points</a:t>
            </a:r>
          </a:p>
          <a:p>
            <a:r>
              <a:rPr lang="en-US" dirty="0"/>
              <a:t>20 volleys Under 60 seconds = 5 points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4E8F8-99E5-A54C-995C-4CFB52E93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57277" y="720357"/>
            <a:ext cx="130007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Impact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558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C75-C515-5A47-B80C-5099135C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106" y="270552"/>
            <a:ext cx="9307762" cy="2098226"/>
          </a:xfrm>
        </p:spPr>
        <p:txBody>
          <a:bodyPr/>
          <a:lstStyle/>
          <a:p>
            <a:r>
              <a:rPr lang="en-US" dirty="0"/>
              <a:t>Bing Bang Aerobics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4E8F8-99E5-A54C-995C-4CFB52E93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" y="535165"/>
            <a:ext cx="1300079" cy="832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359" y="2733308"/>
            <a:ext cx="3901440" cy="309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4113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Crop</vt:lpstr>
      <vt:lpstr>Pin point Serve</vt:lpstr>
      <vt:lpstr>3rd Shot Drop</vt:lpstr>
      <vt:lpstr>3rd Shot Drop</vt:lpstr>
      <vt:lpstr>Keep ‘Em Back &amp; Get Up!</vt:lpstr>
      <vt:lpstr>Keep ‘Em Back &amp; Get Up!</vt:lpstr>
      <vt:lpstr>Criss-Cross Dink</vt:lpstr>
      <vt:lpstr>Criss-Cross Dink</vt:lpstr>
      <vt:lpstr>Bing Bang Aerobics</vt:lpstr>
      <vt:lpstr>Bing Bang Aerobics</vt:lpstr>
      <vt:lpstr>Shooting the Moon</vt:lpstr>
      <vt:lpstr>Shooting the Moon</vt:lpstr>
      <vt:lpstr>Staying grounded</vt:lpstr>
      <vt:lpstr>Staying grounded</vt:lpstr>
      <vt:lpstr>The blocker</vt:lpstr>
      <vt:lpstr>The blocker</vt:lpstr>
      <vt:lpstr>Paddle Relay</vt:lpstr>
      <vt:lpstr>Paddle Relay</vt:lpstr>
      <vt:lpstr>Around the post</vt:lpstr>
      <vt:lpstr>Around the post</vt:lpstr>
      <vt:lpstr>Lob retriever </vt:lpstr>
      <vt:lpstr>Lob retriever </vt:lpstr>
      <vt:lpstr>Ping </vt:lpstr>
      <vt:lpstr>Ping </vt:lpstr>
      <vt:lpstr>Double Trouble</vt:lpstr>
      <vt:lpstr>Double Trouble</vt:lpstr>
      <vt:lpstr>Double Hits</vt:lpstr>
      <vt:lpstr>Double Hits</vt:lpstr>
      <vt:lpstr>Quick Dink</vt:lpstr>
      <vt:lpstr>Quick Dink</vt:lpstr>
      <vt:lpstr>PowerPoint Presentation</vt:lpstr>
      <vt:lpstr>PowerPoint Presentation</vt:lpstr>
      <vt:lpstr>Hit and Move</vt:lpstr>
      <vt:lpstr>Hit and Move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 point Serve</dc:title>
  <cp:lastModifiedBy>Pat Truesdale</cp:lastModifiedBy>
  <cp:revision>15</cp:revision>
  <dcterms:modified xsi:type="dcterms:W3CDTF">2022-03-13T02:48:07Z</dcterms:modified>
</cp:coreProperties>
</file>